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83" r:id="rId3"/>
    <p:sldId id="314" r:id="rId4"/>
    <p:sldId id="313" r:id="rId5"/>
    <p:sldId id="308" r:id="rId6"/>
    <p:sldId id="309" r:id="rId7"/>
    <p:sldId id="312" r:id="rId8"/>
    <p:sldId id="311" r:id="rId9"/>
    <p:sldId id="310" r:id="rId10"/>
    <p:sldId id="284" r:id="rId11"/>
    <p:sldId id="299" r:id="rId12"/>
    <p:sldId id="300" r:id="rId13"/>
    <p:sldId id="301" r:id="rId14"/>
    <p:sldId id="302" r:id="rId15"/>
    <p:sldId id="304" r:id="rId16"/>
    <p:sldId id="305" r:id="rId17"/>
    <p:sldId id="30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618" y="19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38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14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41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44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16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46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9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49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02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08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CAD0-C60B-435A-A71A-35A1F0005D5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53B5-B051-430E-AD52-D43650135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9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4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4.png"/><Relationship Id="rId18" Type="http://schemas.openxmlformats.org/officeDocument/2006/relationships/image" Target="../media/image24.jpeg"/><Relationship Id="rId3" Type="http://schemas.openxmlformats.org/officeDocument/2006/relationships/image" Target="../media/image15.jpeg"/><Relationship Id="rId21" Type="http://schemas.openxmlformats.org/officeDocument/2006/relationships/image" Target="../media/image30.jpeg"/><Relationship Id="rId7" Type="http://schemas.openxmlformats.org/officeDocument/2006/relationships/image" Target="../media/image23.jpeg"/><Relationship Id="rId12" Type="http://schemas.openxmlformats.org/officeDocument/2006/relationships/image" Target="../media/image12.jpeg"/><Relationship Id="rId17" Type="http://schemas.openxmlformats.org/officeDocument/2006/relationships/image" Target="../media/image21.jpeg"/><Relationship Id="rId2" Type="http://schemas.openxmlformats.org/officeDocument/2006/relationships/image" Target="../media/image13.jpeg"/><Relationship Id="rId16" Type="http://schemas.openxmlformats.org/officeDocument/2006/relationships/image" Target="../media/image20.jpeg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11.jpeg"/><Relationship Id="rId5" Type="http://schemas.openxmlformats.org/officeDocument/2006/relationships/image" Target="../media/image19.jpeg"/><Relationship Id="rId15" Type="http://schemas.openxmlformats.org/officeDocument/2006/relationships/image" Target="../media/image18.jpeg"/><Relationship Id="rId10" Type="http://schemas.openxmlformats.org/officeDocument/2006/relationships/image" Target="../media/image28.jpeg"/><Relationship Id="rId19" Type="http://schemas.openxmlformats.org/officeDocument/2006/relationships/image" Target="../media/image25.png"/><Relationship Id="rId4" Type="http://schemas.openxmlformats.org/officeDocument/2006/relationships/image" Target="../media/image17.jpeg"/><Relationship Id="rId9" Type="http://schemas.openxmlformats.org/officeDocument/2006/relationships/image" Target="../media/image27.JPG"/><Relationship Id="rId14" Type="http://schemas.openxmlformats.org/officeDocument/2006/relationships/image" Target="../media/image16.jpeg"/><Relationship Id="rId2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9.emf"/><Relationship Id="rId5" Type="http://schemas.openxmlformats.org/officeDocument/2006/relationships/image" Target="../media/image16.jpe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1.jpeg"/><Relationship Id="rId18" Type="http://schemas.openxmlformats.org/officeDocument/2006/relationships/image" Target="../media/image20.jpeg"/><Relationship Id="rId3" Type="http://schemas.openxmlformats.org/officeDocument/2006/relationships/image" Target="../media/image15.jpeg"/><Relationship Id="rId21" Type="http://schemas.openxmlformats.org/officeDocument/2006/relationships/image" Target="../media/image25.png"/><Relationship Id="rId7" Type="http://schemas.openxmlformats.org/officeDocument/2006/relationships/image" Target="../media/image23.jpeg"/><Relationship Id="rId12" Type="http://schemas.openxmlformats.org/officeDocument/2006/relationships/image" Target="../media/image31.jpeg"/><Relationship Id="rId17" Type="http://schemas.openxmlformats.org/officeDocument/2006/relationships/image" Target="../media/image18.jpeg"/><Relationship Id="rId2" Type="http://schemas.openxmlformats.org/officeDocument/2006/relationships/image" Target="../media/image13.jpeg"/><Relationship Id="rId16" Type="http://schemas.openxmlformats.org/officeDocument/2006/relationships/image" Target="../media/image16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30.jpeg"/><Relationship Id="rId5" Type="http://schemas.openxmlformats.org/officeDocument/2006/relationships/image" Target="../media/image19.jpeg"/><Relationship Id="rId15" Type="http://schemas.openxmlformats.org/officeDocument/2006/relationships/image" Target="../media/image14.png"/><Relationship Id="rId10" Type="http://schemas.openxmlformats.org/officeDocument/2006/relationships/image" Target="../media/image28.jpeg"/><Relationship Id="rId19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7.JPG"/><Relationship Id="rId14" Type="http://schemas.openxmlformats.org/officeDocument/2006/relationships/image" Target="../media/image12.jpeg"/><Relationship Id="rId2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1.jpeg"/><Relationship Id="rId18" Type="http://schemas.openxmlformats.org/officeDocument/2006/relationships/image" Target="../media/image20.jpeg"/><Relationship Id="rId3" Type="http://schemas.openxmlformats.org/officeDocument/2006/relationships/image" Target="../media/image15.jpeg"/><Relationship Id="rId21" Type="http://schemas.openxmlformats.org/officeDocument/2006/relationships/image" Target="../media/image25.png"/><Relationship Id="rId7" Type="http://schemas.openxmlformats.org/officeDocument/2006/relationships/image" Target="../media/image23.jpeg"/><Relationship Id="rId12" Type="http://schemas.openxmlformats.org/officeDocument/2006/relationships/image" Target="../media/image31.jpeg"/><Relationship Id="rId17" Type="http://schemas.openxmlformats.org/officeDocument/2006/relationships/image" Target="../media/image18.jpeg"/><Relationship Id="rId2" Type="http://schemas.openxmlformats.org/officeDocument/2006/relationships/image" Target="../media/image13.jpeg"/><Relationship Id="rId16" Type="http://schemas.openxmlformats.org/officeDocument/2006/relationships/image" Target="../media/image16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30.jpeg"/><Relationship Id="rId5" Type="http://schemas.openxmlformats.org/officeDocument/2006/relationships/image" Target="../media/image19.jpeg"/><Relationship Id="rId15" Type="http://schemas.openxmlformats.org/officeDocument/2006/relationships/image" Target="../media/image14.png"/><Relationship Id="rId10" Type="http://schemas.openxmlformats.org/officeDocument/2006/relationships/image" Target="../media/image28.jpeg"/><Relationship Id="rId19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7.JPG"/><Relationship Id="rId14" Type="http://schemas.openxmlformats.org/officeDocument/2006/relationships/image" Target="../media/image12.jpeg"/><Relationship Id="rId22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1.jpeg"/><Relationship Id="rId18" Type="http://schemas.openxmlformats.org/officeDocument/2006/relationships/image" Target="../media/image20.jpeg"/><Relationship Id="rId3" Type="http://schemas.openxmlformats.org/officeDocument/2006/relationships/image" Target="../media/image15.jpeg"/><Relationship Id="rId21" Type="http://schemas.openxmlformats.org/officeDocument/2006/relationships/image" Target="../media/image25.png"/><Relationship Id="rId7" Type="http://schemas.openxmlformats.org/officeDocument/2006/relationships/image" Target="../media/image23.jpeg"/><Relationship Id="rId12" Type="http://schemas.openxmlformats.org/officeDocument/2006/relationships/image" Target="../media/image31.jpeg"/><Relationship Id="rId17" Type="http://schemas.openxmlformats.org/officeDocument/2006/relationships/image" Target="../media/image18.jpeg"/><Relationship Id="rId2" Type="http://schemas.openxmlformats.org/officeDocument/2006/relationships/image" Target="../media/image13.jpeg"/><Relationship Id="rId16" Type="http://schemas.openxmlformats.org/officeDocument/2006/relationships/image" Target="../media/image16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30.jpeg"/><Relationship Id="rId5" Type="http://schemas.openxmlformats.org/officeDocument/2006/relationships/image" Target="../media/image19.jpeg"/><Relationship Id="rId15" Type="http://schemas.openxmlformats.org/officeDocument/2006/relationships/image" Target="../media/image14.png"/><Relationship Id="rId10" Type="http://schemas.openxmlformats.org/officeDocument/2006/relationships/image" Target="../media/image28.jpeg"/><Relationship Id="rId19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7.JPG"/><Relationship Id="rId14" Type="http://schemas.openxmlformats.org/officeDocument/2006/relationships/image" Target="../media/image12.jpeg"/><Relationship Id="rId22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jpeg"/><Relationship Id="rId18" Type="http://schemas.openxmlformats.org/officeDocument/2006/relationships/image" Target="../media/image26.jpeg"/><Relationship Id="rId3" Type="http://schemas.openxmlformats.org/officeDocument/2006/relationships/image" Target="../media/image16.jpeg"/><Relationship Id="rId21" Type="http://schemas.openxmlformats.org/officeDocument/2006/relationships/image" Target="../media/image19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17" Type="http://schemas.openxmlformats.org/officeDocument/2006/relationships/image" Target="../media/image22.jpeg"/><Relationship Id="rId2" Type="http://schemas.openxmlformats.org/officeDocument/2006/relationships/image" Target="../media/image12.jpeg"/><Relationship Id="rId16" Type="http://schemas.openxmlformats.org/officeDocument/2006/relationships/image" Target="../media/image1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13.jpeg"/><Relationship Id="rId5" Type="http://schemas.openxmlformats.org/officeDocument/2006/relationships/image" Target="../media/image25.png"/><Relationship Id="rId15" Type="http://schemas.openxmlformats.org/officeDocument/2006/relationships/image" Target="../media/image28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18.jpeg"/><Relationship Id="rId14" Type="http://schemas.openxmlformats.org/officeDocument/2006/relationships/image" Target="../media/image27.JPG"/><Relationship Id="rId2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92260" y="1322137"/>
            <a:ext cx="8209836" cy="3683000"/>
            <a:chOff x="1792260" y="1322137"/>
            <a:chExt cx="8209836" cy="3683000"/>
          </a:xfrm>
        </p:grpSpPr>
        <p:grpSp>
          <p:nvGrpSpPr>
            <p:cNvPr id="6" name="Groupe 5"/>
            <p:cNvGrpSpPr/>
            <p:nvPr/>
          </p:nvGrpSpPr>
          <p:grpSpPr>
            <a:xfrm>
              <a:off x="1792260" y="1322137"/>
              <a:ext cx="8209836" cy="3683000"/>
              <a:chOff x="1792260" y="1322137"/>
              <a:chExt cx="8209836" cy="3683000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792260" y="1322137"/>
                <a:ext cx="8073635" cy="3683000"/>
                <a:chOff x="1972733" y="1803400"/>
                <a:chExt cx="8073635" cy="368300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1972733" y="1803400"/>
                  <a:ext cx="8073635" cy="3683000"/>
                  <a:chOff x="448733" y="1803400"/>
                  <a:chExt cx="8073635" cy="36830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48733" y="1803400"/>
                    <a:ext cx="8073635" cy="3683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53544" y="1908365"/>
                    <a:ext cx="982397" cy="4915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583832" y="2480071"/>
                  <a:ext cx="331236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JEAN-PHILIPPE COURTOIS</a:t>
                  </a:r>
                  <a:endParaRPr lang="fr-FR" sz="20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403358" y="2867813"/>
                <a:ext cx="55987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C00000"/>
                    </a:solidFill>
                  </a:rPr>
                  <a:t>Conférence</a:t>
                </a:r>
              </a:p>
              <a:p>
                <a:r>
                  <a:rPr lang="fr-FR" sz="2000" b="1" dirty="0" err="1">
                    <a:solidFill>
                      <a:srgbClr val="C00000"/>
                    </a:solidFill>
                  </a:rPr>
                  <a:t>Work</a:t>
                </a:r>
                <a:r>
                  <a:rPr lang="fr-FR" sz="2000" b="1" dirty="0">
                    <a:solidFill>
                      <a:srgbClr val="C00000"/>
                    </a:solidFill>
                  </a:rPr>
                  <a:t> and Live for Good</a:t>
                </a:r>
              </a:p>
            </p:txBody>
          </p:sp>
        </p:grpSp>
        <p:pic>
          <p:nvPicPr>
            <p:cNvPr id="12" name="Image 11" descr="000011069_7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0" b="16552"/>
            <a:stretch/>
          </p:blipFill>
          <p:spPr bwMode="auto">
            <a:xfrm>
              <a:off x="2192773" y="1918647"/>
              <a:ext cx="1739140" cy="21002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5748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68708" y="1152108"/>
            <a:ext cx="11164266" cy="4337799"/>
            <a:chOff x="416017" y="-308403"/>
            <a:chExt cx="11164266" cy="4337799"/>
          </a:xfrm>
        </p:grpSpPr>
        <p:sp>
          <p:nvSpPr>
            <p:cNvPr id="6" name="Rectangle 5"/>
            <p:cNvSpPr/>
            <p:nvPr/>
          </p:nvSpPr>
          <p:spPr>
            <a:xfrm>
              <a:off x="416017" y="-295441"/>
              <a:ext cx="11164266" cy="432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4" name="Image 33" descr="000011069_7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0" b="16552"/>
            <a:stretch/>
          </p:blipFill>
          <p:spPr bwMode="auto">
            <a:xfrm>
              <a:off x="446033" y="-295442"/>
              <a:ext cx="1739140" cy="2100264"/>
            </a:xfrm>
            <a:prstGeom prst="rect">
              <a:avLst/>
            </a:prstGeom>
            <a:noFill/>
          </p:spPr>
        </p:pic>
        <p:pic>
          <p:nvPicPr>
            <p:cNvPr id="35" name="Image 34" descr="L5DDClDP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6" t="6047" r="5559"/>
            <a:stretch/>
          </p:blipFill>
          <p:spPr bwMode="auto">
            <a:xfrm>
              <a:off x="2294818" y="-301922"/>
              <a:ext cx="1739140" cy="2100262"/>
            </a:xfrm>
            <a:prstGeom prst="rect">
              <a:avLst/>
            </a:prstGeom>
            <a:noFill/>
          </p:spPr>
        </p:pic>
        <p:pic>
          <p:nvPicPr>
            <p:cNvPr id="36" name="Image 35" descr="picture-39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942" y="-308403"/>
              <a:ext cx="1739140" cy="2113225"/>
            </a:xfrm>
            <a:prstGeom prst="rect">
              <a:avLst/>
            </a:prstGeom>
            <a:noFill/>
          </p:spPr>
        </p:pic>
        <p:pic>
          <p:nvPicPr>
            <p:cNvPr id="37" name="Image 36" descr="daniel_final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97" y="1922653"/>
              <a:ext cx="1732376" cy="2069995"/>
            </a:xfrm>
            <a:prstGeom prst="rect">
              <a:avLst/>
            </a:prstGeom>
            <a:noFill/>
          </p:spPr>
        </p:pic>
        <p:pic>
          <p:nvPicPr>
            <p:cNvPr id="38" name="Image 37" descr="Remy Ourdan ID pic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818" y="1966709"/>
              <a:ext cx="1739140" cy="2025939"/>
            </a:xfrm>
            <a:prstGeom prst="rect">
              <a:avLst/>
            </a:prstGeom>
            <a:noFill/>
          </p:spPr>
        </p:pic>
        <p:pic>
          <p:nvPicPr>
            <p:cNvPr id="39" name="Image 38" descr="tissotF1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880" y="1931977"/>
              <a:ext cx="1739140" cy="2060671"/>
            </a:xfrm>
            <a:prstGeom prst="rect">
              <a:avLst/>
            </a:prstGeom>
            <a:noFill/>
          </p:spPr>
        </p:pic>
        <p:pic>
          <p:nvPicPr>
            <p:cNvPr id="3" name="Picture 2" descr="http://www.gouvernement.fr/sites/default/files/styles/plein-cadre/public/ministre/image/2016/02/portrait_patrick_kanner.png?itok=y88JbJTw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9" r="34991"/>
            <a:stretch/>
          </p:blipFill>
          <p:spPr bwMode="auto">
            <a:xfrm>
              <a:off x="7887697" y="-301922"/>
              <a:ext cx="3692586" cy="431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Image 40" descr="Afficher l'image d'origine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943" y="1966709"/>
              <a:ext cx="1739140" cy="202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1" b="7692"/>
            <a:stretch/>
          </p:blipFill>
          <p:spPr>
            <a:xfrm>
              <a:off x="4139880" y="-308403"/>
              <a:ext cx="1739140" cy="2106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1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5623" y="-6376471"/>
            <a:ext cx="13040675" cy="646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Yann Echinar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1"/>
          <a:stretch/>
        </p:blipFill>
        <p:spPr bwMode="auto">
          <a:xfrm>
            <a:off x="-2752036" y="6526676"/>
            <a:ext cx="1811506" cy="206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5"/>
          <a:stretch/>
        </p:blipFill>
        <p:spPr bwMode="auto">
          <a:xfrm>
            <a:off x="-2752269" y="-4493617"/>
            <a:ext cx="1781862" cy="202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://img.daf-mag.fr/Img/BREVE/2014/3/234654/Louis-Godron-president-Afic--F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0214" b="19459"/>
          <a:stretch/>
        </p:blipFill>
        <p:spPr bwMode="auto">
          <a:xfrm>
            <a:off x="-754626" y="-6743450"/>
            <a:ext cx="1799400" cy="208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http://news-cdn.efinancialcareers.com/wp-content/uploads/Stephane-Gaschet-662x44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1" r="26372" b="24800"/>
          <a:stretch/>
        </p:blipFill>
        <p:spPr bwMode="auto">
          <a:xfrm>
            <a:off x="-2712009" y="10991788"/>
            <a:ext cx="1780863" cy="2106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r="33626"/>
          <a:stretch/>
        </p:blipFill>
        <p:spPr>
          <a:xfrm>
            <a:off x="-754626" y="-2266611"/>
            <a:ext cx="1787857" cy="2078491"/>
          </a:xfrm>
          <a:prstGeom prst="rect">
            <a:avLst/>
          </a:prstGeom>
        </p:spPr>
      </p:pic>
      <p:pic>
        <p:nvPicPr>
          <p:cNvPr id="16" name="Image 15" descr="Yannick Blanc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17942" r="17600" b="31968"/>
          <a:stretch/>
        </p:blipFill>
        <p:spPr bwMode="auto">
          <a:xfrm>
            <a:off x="-2687269" y="-107667"/>
            <a:ext cx="1785295" cy="2078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http://www.bedetheque.com/media/Photos/Photo_5996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/>
          <a:stretch/>
        </p:blipFill>
        <p:spPr bwMode="auto">
          <a:xfrm>
            <a:off x="-724589" y="9089912"/>
            <a:ext cx="1817862" cy="206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2" t="7442" r="33312" b="59868"/>
          <a:stretch/>
        </p:blipFill>
        <p:spPr>
          <a:xfrm>
            <a:off x="-2736525" y="4324183"/>
            <a:ext cx="1784171" cy="2060811"/>
          </a:xfrm>
          <a:prstGeom prst="rect">
            <a:avLst/>
          </a:prstGeom>
        </p:spPr>
      </p:pic>
      <p:pic>
        <p:nvPicPr>
          <p:cNvPr id="22" name="Image 21" descr="http://img.tvmag.lefigaro.fr/ImCon/Arti/86468/PHOb70a6be6-e386-11e4-abf0-47357354b407-805x453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r="3493"/>
          <a:stretch/>
        </p:blipFill>
        <p:spPr bwMode="auto">
          <a:xfrm>
            <a:off x="-672738" y="2281412"/>
            <a:ext cx="3623622" cy="2121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 22" descr="http://medias.unifrance.org/medias/142/165/107918/format_page/isabelle-giordano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6636" r="4695" b="8437"/>
          <a:stretch/>
        </p:blipFill>
        <p:spPr bwMode="auto">
          <a:xfrm>
            <a:off x="-2786357" y="13240212"/>
            <a:ext cx="1787857" cy="206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 descr="Mercedes Erra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8035"/>
          <a:stretch/>
        </p:blipFill>
        <p:spPr bwMode="auto">
          <a:xfrm>
            <a:off x="-2730009" y="8735650"/>
            <a:ext cx="1815153" cy="211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 descr="Afficher l'image d'origine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r="8613"/>
          <a:stretch/>
        </p:blipFill>
        <p:spPr bwMode="auto">
          <a:xfrm>
            <a:off x="-718841" y="11295474"/>
            <a:ext cx="1787856" cy="211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 descr="http://www.bluemonday.fr/local/cache-vignettes/L232xH292/arton3-8cfd1.jp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8"/>
          <a:stretch/>
        </p:blipFill>
        <p:spPr bwMode="auto">
          <a:xfrm>
            <a:off x="-724589" y="-4493617"/>
            <a:ext cx="1793604" cy="206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1557" r="15329" b="43885"/>
          <a:stretch/>
        </p:blipFill>
        <p:spPr>
          <a:xfrm>
            <a:off x="-2712009" y="-2322979"/>
            <a:ext cx="1788770" cy="2073630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r="11206"/>
          <a:stretch/>
        </p:blipFill>
        <p:spPr>
          <a:xfrm>
            <a:off x="-2740211" y="-6767961"/>
            <a:ext cx="1787857" cy="2132662"/>
          </a:xfrm>
          <a:prstGeom prst="rect">
            <a:avLst/>
          </a:prstGeom>
        </p:spPr>
      </p:pic>
      <p:pic>
        <p:nvPicPr>
          <p:cNvPr id="29" name="Image 28" descr="https://image.jimcdn.com/app/cms/image/transf/dimension=157x10000:format=jpg/path/sf71bb3cb8b63b6b2/image/ie50a698b739c825d/version/1427279873/image.jpg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r="7041"/>
          <a:stretch/>
        </p:blipFill>
        <p:spPr bwMode="auto">
          <a:xfrm>
            <a:off x="-676081" y="6802405"/>
            <a:ext cx="1815154" cy="206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1"/>
          <a:stretch/>
        </p:blipFill>
        <p:spPr>
          <a:xfrm>
            <a:off x="-705775" y="4568919"/>
            <a:ext cx="1780780" cy="2067292"/>
          </a:xfrm>
          <a:prstGeom prst="rect">
            <a:avLst/>
          </a:prstGeom>
        </p:spPr>
      </p:pic>
      <p:pic>
        <p:nvPicPr>
          <p:cNvPr id="1026" name="Picture 2" descr="http://i.huffpost.com/gen/4529362/images/n-MICHAEL-JEREMIASZ-large570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0" t="4169" r="27146" b="1557"/>
          <a:stretch/>
        </p:blipFill>
        <p:spPr bwMode="auto">
          <a:xfrm>
            <a:off x="-672738" y="-21926"/>
            <a:ext cx="1782142" cy="21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0"/>
          <a:srcRect l="7082" t="7331" r="17245" b="14489"/>
          <a:stretch/>
        </p:blipFill>
        <p:spPr>
          <a:xfrm>
            <a:off x="-2687269" y="2112507"/>
            <a:ext cx="1824770" cy="206999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-648786" y="13657204"/>
            <a:ext cx="1787859" cy="2060671"/>
            <a:chOff x="16321073" y="-2344590"/>
            <a:chExt cx="1787859" cy="2060671"/>
          </a:xfrm>
        </p:grpSpPr>
        <p:pic>
          <p:nvPicPr>
            <p:cNvPr id="32" name="Image 31" descr="Silene Theobald"/>
            <p:cNvPicPr/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5" r="15237"/>
            <a:stretch/>
          </p:blipFill>
          <p:spPr bwMode="auto">
            <a:xfrm>
              <a:off x="16321073" y="-2344590"/>
              <a:ext cx="1050878" cy="2060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 32" descr="Annick Suzor-Weiner"/>
            <p:cNvPicPr/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90" t="6616" r="15020" b="14032"/>
            <a:stretch/>
          </p:blipFill>
          <p:spPr bwMode="auto">
            <a:xfrm>
              <a:off x="17174300" y="-2344590"/>
              <a:ext cx="934632" cy="20606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0504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http://img.daf-mag.fr/Img/BREVE/2014/3/234654/Louis-Godron-president-Afic--F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0214" b="19459"/>
          <a:stretch/>
        </p:blipFill>
        <p:spPr bwMode="auto">
          <a:xfrm>
            <a:off x="20962374" y="-8089945"/>
            <a:ext cx="1799400" cy="208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r="33626"/>
          <a:stretch/>
        </p:blipFill>
        <p:spPr>
          <a:xfrm>
            <a:off x="20962374" y="-3613106"/>
            <a:ext cx="1787857" cy="2078491"/>
          </a:xfrm>
          <a:prstGeom prst="rect">
            <a:avLst/>
          </a:prstGeom>
        </p:spPr>
      </p:pic>
      <p:pic>
        <p:nvPicPr>
          <p:cNvPr id="17" name="Image 16" descr="http://www.bedetheque.com/media/Photos/Photo_599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/>
          <a:stretch/>
        </p:blipFill>
        <p:spPr bwMode="auto">
          <a:xfrm>
            <a:off x="20992411" y="7743417"/>
            <a:ext cx="1817862" cy="206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http://img.tvmag.lefigaro.fr/ImCon/Arti/86468/PHOb70a6be6-e386-11e4-abf0-47357354b407-805x45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r="3493"/>
          <a:stretch/>
        </p:blipFill>
        <p:spPr bwMode="auto">
          <a:xfrm>
            <a:off x="21044262" y="934917"/>
            <a:ext cx="3623622" cy="2121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 descr="Afficher l'image d'origin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r="8613"/>
          <a:stretch/>
        </p:blipFill>
        <p:spPr bwMode="auto">
          <a:xfrm>
            <a:off x="20998159" y="9948979"/>
            <a:ext cx="1787856" cy="211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 descr="http://www.bluemonday.fr/local/cache-vignettes/L232xH292/arton3-8cfd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8"/>
          <a:stretch/>
        </p:blipFill>
        <p:spPr bwMode="auto">
          <a:xfrm>
            <a:off x="20992411" y="-5840112"/>
            <a:ext cx="1793604" cy="206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 descr="https://image.jimcdn.com/app/cms/image/transf/dimension=157x10000:format=jpg/path/sf71bb3cb8b63b6b2/image/ie50a698b739c825d/version/1427279873/image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r="7041"/>
          <a:stretch/>
        </p:blipFill>
        <p:spPr bwMode="auto">
          <a:xfrm>
            <a:off x="21040919" y="5455910"/>
            <a:ext cx="1815154" cy="206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1"/>
          <a:stretch/>
        </p:blipFill>
        <p:spPr>
          <a:xfrm>
            <a:off x="21011225" y="3222424"/>
            <a:ext cx="1780780" cy="2067292"/>
          </a:xfrm>
          <a:prstGeom prst="rect">
            <a:avLst/>
          </a:prstGeom>
        </p:spPr>
      </p:pic>
      <p:pic>
        <p:nvPicPr>
          <p:cNvPr id="1026" name="Picture 2" descr="http://i.huffpost.com/gen/4529362/images/n-MICHAEL-JEREMIASZ-large57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0" t="4169" r="27146" b="1557"/>
          <a:stretch/>
        </p:blipFill>
        <p:spPr bwMode="auto">
          <a:xfrm>
            <a:off x="21044262" y="-1368421"/>
            <a:ext cx="1782142" cy="21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-9218384" y="-7642005"/>
            <a:ext cx="1811739" cy="22068985"/>
            <a:chOff x="-2752270" y="-6767961"/>
            <a:chExt cx="1811739" cy="22068985"/>
          </a:xfrm>
        </p:grpSpPr>
        <p:pic>
          <p:nvPicPr>
            <p:cNvPr id="11" name="Image 10" descr="Yann Echinard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61"/>
            <a:stretch/>
          </p:blipFill>
          <p:spPr bwMode="auto">
            <a:xfrm>
              <a:off x="-2752270" y="6526676"/>
              <a:ext cx="1799916" cy="2067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 descr="Afficher l'image d'origine"/>
            <p:cNvPicPr/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5"/>
            <a:stretch/>
          </p:blipFill>
          <p:spPr bwMode="auto">
            <a:xfrm>
              <a:off x="-2752270" y="-4493617"/>
              <a:ext cx="1811739" cy="2028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http://news-cdn.efinancialcareers.com/wp-content/uploads/Stephane-Gaschet-662x440.png"/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5" t="1" r="26372" b="24800"/>
            <a:stretch/>
          </p:blipFill>
          <p:spPr bwMode="auto">
            <a:xfrm>
              <a:off x="-2752269" y="10991788"/>
              <a:ext cx="1799916" cy="210674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 15" descr="Yannick Blanc"/>
            <p:cNvPicPr/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0" t="17942" r="17600" b="31968"/>
            <a:stretch/>
          </p:blipFill>
          <p:spPr bwMode="auto">
            <a:xfrm>
              <a:off x="-2752269" y="-107667"/>
              <a:ext cx="1799915" cy="20784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2" t="7442" r="33312" b="59868"/>
            <a:stretch/>
          </p:blipFill>
          <p:spPr>
            <a:xfrm>
              <a:off x="-2752269" y="4324183"/>
              <a:ext cx="1799916" cy="2060811"/>
            </a:xfrm>
            <a:prstGeom prst="rect">
              <a:avLst/>
            </a:prstGeom>
          </p:spPr>
        </p:pic>
        <p:pic>
          <p:nvPicPr>
            <p:cNvPr id="23" name="Image 22" descr="http://medias.unifrance.org/medias/142/165/107918/format_page/isabelle-giordano.jpg"/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" t="6636" r="4695" b="8437"/>
            <a:stretch/>
          </p:blipFill>
          <p:spPr bwMode="auto">
            <a:xfrm>
              <a:off x="-2752270" y="13240212"/>
              <a:ext cx="1799916" cy="2060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23" descr="Mercedes Erra"/>
            <p:cNvPicPr/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" r="8035"/>
            <a:stretch/>
          </p:blipFill>
          <p:spPr bwMode="auto">
            <a:xfrm>
              <a:off x="-2752269" y="8735650"/>
              <a:ext cx="1799916" cy="2114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1557" r="15329" b="43885"/>
            <a:stretch/>
          </p:blipFill>
          <p:spPr>
            <a:xfrm>
              <a:off x="-2752269" y="-2322979"/>
              <a:ext cx="1799916" cy="2073630"/>
            </a:xfrm>
            <a:prstGeom prst="rect">
              <a:avLst/>
            </a:prstGeom>
          </p:spPr>
        </p:pic>
        <p:pic>
          <p:nvPicPr>
            <p:cNvPr id="28" name="Image 27"/>
            <p:cNvPicPr/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4" r="11206"/>
            <a:stretch/>
          </p:blipFill>
          <p:spPr>
            <a:xfrm>
              <a:off x="-2752269" y="-6767961"/>
              <a:ext cx="1799916" cy="2132662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0"/>
            <a:srcRect l="7082" t="7331" r="17245" b="14489"/>
            <a:stretch/>
          </p:blipFill>
          <p:spPr>
            <a:xfrm>
              <a:off x="-2752269" y="2112507"/>
              <a:ext cx="1799916" cy="2069994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21068214" y="12310709"/>
            <a:ext cx="1787859" cy="2060671"/>
            <a:chOff x="16321073" y="-2344590"/>
            <a:chExt cx="1787859" cy="2060671"/>
          </a:xfrm>
        </p:grpSpPr>
        <p:pic>
          <p:nvPicPr>
            <p:cNvPr id="32" name="Image 31" descr="Silene Theobald"/>
            <p:cNvPicPr/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5" r="15237"/>
            <a:stretch/>
          </p:blipFill>
          <p:spPr bwMode="auto">
            <a:xfrm>
              <a:off x="16321073" y="-2344590"/>
              <a:ext cx="1050878" cy="2060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 32" descr="Annick Suzor-Weiner"/>
            <p:cNvPicPr/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90" t="6616" r="15020" b="14032"/>
            <a:stretch/>
          </p:blipFill>
          <p:spPr bwMode="auto">
            <a:xfrm>
              <a:off x="17174300" y="-2344590"/>
              <a:ext cx="934632" cy="20606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ZoneTexte 4"/>
          <p:cNvSpPr txBox="1"/>
          <p:nvPr/>
        </p:nvSpPr>
        <p:spPr>
          <a:xfrm>
            <a:off x="-7385333" y="-7037339"/>
            <a:ext cx="1062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1">
                    <a:lumMod val="50000"/>
                  </a:schemeClr>
                </a:solidFill>
              </a:rPr>
              <a:t>Nadège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Abomangoli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652991" y="-6795703"/>
            <a:ext cx="10626984" cy="2003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1">
                    <a:lumMod val="50000"/>
                  </a:schemeClr>
                </a:solidFill>
              </a:rPr>
              <a:t>Nadège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Abomangoli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5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Karim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Amellal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5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Didier Barbé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Yannick Blanc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Claire </a:t>
            </a:r>
            <a:r>
              <a:rPr lang="fr-FR" sz="5400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Mazancourt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Cyr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Dioré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Yann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Echinard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Mercedes Erra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Stéphane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Gaschet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Isabelle Giordano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Louis Godron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Emmanuel Hamon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Martin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Hirsch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Michaël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Jérémiasz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Beate </a:t>
            </a:r>
            <a:r>
              <a:rPr lang="fr-FR" sz="5400" b="1" dirty="0">
                <a:solidFill>
                  <a:schemeClr val="accent1">
                    <a:lumMod val="50000"/>
                  </a:schemeClr>
                </a:solidFill>
              </a:rPr>
              <a:t>et Serge </a:t>
            </a:r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Klarsfeld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Pierre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Micheletti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Pierre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Moorkens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Plantu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Olivier Soudieux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Silène Théobald</a:t>
            </a:r>
          </a:p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Annick </a:t>
            </a:r>
            <a:r>
              <a:rPr lang="fr-FR" sz="5400" b="1" dirty="0" err="1">
                <a:solidFill>
                  <a:schemeClr val="accent1">
                    <a:lumMod val="50000"/>
                  </a:schemeClr>
                </a:solidFill>
              </a:rPr>
              <a:t>Suzor</a:t>
            </a:r>
            <a:r>
              <a:rPr lang="fr-FR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5400" b="1" dirty="0" err="1">
                <a:solidFill>
                  <a:schemeClr val="accent1">
                    <a:lumMod val="50000"/>
                  </a:schemeClr>
                </a:solidFill>
              </a:rPr>
              <a:t>Weiner</a:t>
            </a:r>
            <a:endParaRPr lang="fr-F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-7405311" y="-4809706"/>
            <a:ext cx="1062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Karim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Amellal</a:t>
            </a:r>
            <a:endParaRPr lang="fr-F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-7385333" y="-2621873"/>
            <a:ext cx="1062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Didier Barbé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-7385333" y="-409730"/>
            <a:ext cx="1062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Yannick Blanc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-7406645" y="1533908"/>
            <a:ext cx="1062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Claire </a:t>
            </a:r>
            <a:r>
              <a:rPr lang="fr-FR" sz="5400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Mazancourt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-7418468" y="4052066"/>
            <a:ext cx="1062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Cyr </a:t>
            </a:r>
            <a:r>
              <a:rPr lang="fr-FR" sz="5400" b="1" dirty="0" err="1" smtClean="0">
                <a:solidFill>
                  <a:schemeClr val="accent1">
                    <a:lumMod val="50000"/>
                  </a:schemeClr>
                </a:solidFill>
              </a:rPr>
              <a:t>Dioré</a:t>
            </a:r>
            <a:endParaRPr lang="fr-FR" sz="5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-9307761" y="-7642005"/>
            <a:ext cx="8230076" cy="22068985"/>
            <a:chOff x="-9307761" y="-7642005"/>
            <a:chExt cx="8230076" cy="22068985"/>
          </a:xfrm>
        </p:grpSpPr>
        <p:grpSp>
          <p:nvGrpSpPr>
            <p:cNvPr id="7" name="Groupe 6"/>
            <p:cNvGrpSpPr/>
            <p:nvPr/>
          </p:nvGrpSpPr>
          <p:grpSpPr>
            <a:xfrm>
              <a:off x="-9307761" y="-7642005"/>
              <a:ext cx="8230076" cy="22068985"/>
              <a:chOff x="-9307761" y="-7642005"/>
              <a:chExt cx="8230076" cy="2206898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-9307761" y="-7613604"/>
                <a:ext cx="8230076" cy="22040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" name="Groupe 5"/>
              <p:cNvGrpSpPr/>
              <p:nvPr/>
            </p:nvGrpSpPr>
            <p:grpSpPr>
              <a:xfrm>
                <a:off x="-9218384" y="-7642005"/>
                <a:ext cx="8140699" cy="22068985"/>
                <a:chOff x="-9218384" y="-7642005"/>
                <a:chExt cx="8140699" cy="22068985"/>
              </a:xfrm>
            </p:grpSpPr>
            <p:grpSp>
              <p:nvGrpSpPr>
                <p:cNvPr id="2" name="Groupe 1"/>
                <p:cNvGrpSpPr/>
                <p:nvPr/>
              </p:nvGrpSpPr>
              <p:grpSpPr>
                <a:xfrm>
                  <a:off x="-9218384" y="-7642005"/>
                  <a:ext cx="1811739" cy="22068985"/>
                  <a:chOff x="-2752270" y="-6767961"/>
                  <a:chExt cx="1811739" cy="22068985"/>
                </a:xfrm>
              </p:grpSpPr>
              <p:pic>
                <p:nvPicPr>
                  <p:cNvPr id="11" name="Image 10" descr="Yann Echinard"/>
                  <p:cNvPicPr/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8961"/>
                  <a:stretch/>
                </p:blipFill>
                <p:spPr bwMode="auto">
                  <a:xfrm>
                    <a:off x="-2752270" y="6526676"/>
                    <a:ext cx="1799916" cy="206729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" name="Image 11" descr="Afficher l'image d'origine"/>
                  <p:cNvPicPr/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735"/>
                  <a:stretch/>
                </p:blipFill>
                <p:spPr bwMode="auto">
                  <a:xfrm>
                    <a:off x="-2752270" y="-4493617"/>
                    <a:ext cx="1811739" cy="20289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" name="Image 13" descr="http://news-cdn.efinancialcareers.com/wp-content/uploads/Stephane-Gaschet-662x440.png"/>
                  <p:cNvPicPr/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355" t="1" r="26372" b="24800"/>
                  <a:stretch/>
                </p:blipFill>
                <p:spPr bwMode="auto">
                  <a:xfrm>
                    <a:off x="-2752269" y="10991788"/>
                    <a:ext cx="1799916" cy="2106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6" name="Image 15" descr="Yannick Blanc"/>
                  <p:cNvPicPr/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800" t="17942" r="17600" b="31968"/>
                  <a:stretch/>
                </p:blipFill>
                <p:spPr bwMode="auto">
                  <a:xfrm>
                    <a:off x="-2752269" y="-107667"/>
                    <a:ext cx="1799915" cy="20784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9" name="Image 18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212" t="7442" r="33312" b="59868"/>
                  <a:stretch/>
                </p:blipFill>
                <p:spPr>
                  <a:xfrm>
                    <a:off x="-2752269" y="4324183"/>
                    <a:ext cx="1799916" cy="2060811"/>
                  </a:xfrm>
                  <a:prstGeom prst="rect">
                    <a:avLst/>
                  </a:prstGeom>
                </p:spPr>
              </p:pic>
              <p:pic>
                <p:nvPicPr>
                  <p:cNvPr id="23" name="Image 22" descr="http://medias.unifrance.org/medias/142/165/107918/format_page/isabelle-giordano.jpg"/>
                  <p:cNvPicPr/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27" t="6636" r="4695" b="8437"/>
                  <a:stretch/>
                </p:blipFill>
                <p:spPr bwMode="auto">
                  <a:xfrm>
                    <a:off x="-2752270" y="13240212"/>
                    <a:ext cx="1799916" cy="20608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" name="Image 23" descr="Mercedes Erra"/>
                  <p:cNvPicPr/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20" r="8035"/>
                  <a:stretch/>
                </p:blipFill>
                <p:spPr bwMode="auto">
                  <a:xfrm>
                    <a:off x="-2752269" y="8735650"/>
                    <a:ext cx="1799916" cy="2114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7" name="Image 26"/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289" t="1557" r="15329" b="43885"/>
                  <a:stretch/>
                </p:blipFill>
                <p:spPr>
                  <a:xfrm>
                    <a:off x="-2752269" y="-2322979"/>
                    <a:ext cx="1799916" cy="2073630"/>
                  </a:xfrm>
                  <a:prstGeom prst="rect">
                    <a:avLst/>
                  </a:prstGeom>
                </p:spPr>
              </p:pic>
              <p:pic>
                <p:nvPicPr>
                  <p:cNvPr id="28" name="Image 27"/>
                  <p:cNvPicPr/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204" r="11206"/>
                  <a:stretch/>
                </p:blipFill>
                <p:spPr>
                  <a:xfrm>
                    <a:off x="-2752269" y="-6767961"/>
                    <a:ext cx="1799916" cy="2132662"/>
                  </a:xfrm>
                  <a:prstGeom prst="rect">
                    <a:avLst/>
                  </a:prstGeom>
                </p:spPr>
              </p:pic>
              <p:pic>
                <p:nvPicPr>
                  <p:cNvPr id="4" name="Image 3"/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7082" t="7331" r="17245" b="14489"/>
                  <a:stretch/>
                </p:blipFill>
                <p:spPr>
                  <a:xfrm>
                    <a:off x="-2752269" y="2112507"/>
                    <a:ext cx="1799916" cy="206999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" name="ZoneTexte 4"/>
                <p:cNvSpPr txBox="1"/>
                <p:nvPr/>
              </p:nvSpPr>
              <p:spPr>
                <a:xfrm>
                  <a:off x="-7385333" y="-7037339"/>
                  <a:ext cx="63076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Nadège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Abomangoli</a:t>
                  </a:r>
                  <a:endPara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-7405311" y="-4809706"/>
                  <a:ext cx="632762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Karim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Amellal</a:t>
                  </a:r>
                  <a:endParaRPr lang="fr-FR" sz="5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5" name="ZoneTexte 34"/>
                <p:cNvSpPr txBox="1"/>
                <p:nvPr/>
              </p:nvSpPr>
              <p:spPr>
                <a:xfrm>
                  <a:off x="-7385333" y="-2621873"/>
                  <a:ext cx="63076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Didier Barbé</a:t>
                  </a:r>
                </a:p>
              </p:txBody>
            </p:sp>
            <p:sp>
              <p:nvSpPr>
                <p:cNvPr id="36" name="ZoneTexte 35"/>
                <p:cNvSpPr txBox="1"/>
                <p:nvPr/>
              </p:nvSpPr>
              <p:spPr>
                <a:xfrm>
                  <a:off x="-7385333" y="-409730"/>
                  <a:ext cx="63076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Yannick Blanc</a:t>
                  </a:r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-7406645" y="1533908"/>
                  <a:ext cx="632896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Claire </a:t>
                  </a:r>
                  <a:r>
                    <a:rPr lang="fr-FR" sz="5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de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Mazancourt</a:t>
                  </a:r>
                  <a:endPara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-7385333" y="4018879"/>
                  <a:ext cx="63076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Cyr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Dioré</a:t>
                  </a:r>
                  <a:endPara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>
                <a:xfrm>
                  <a:off x="-7385333" y="6224613"/>
                  <a:ext cx="607904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Yann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Echinard</a:t>
                  </a:r>
                  <a:endPara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42" name="ZoneTexte 41"/>
            <p:cNvSpPr txBox="1"/>
            <p:nvPr/>
          </p:nvSpPr>
          <p:spPr>
            <a:xfrm>
              <a:off x="-7394403" y="8457169"/>
              <a:ext cx="60881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Mercedes Erra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-7418468" y="10709450"/>
              <a:ext cx="63407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Stéphane </a:t>
              </a:r>
              <a:r>
                <a:rPr lang="fr-FR" sz="5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Gaschet</a:t>
              </a:r>
              <a:endParaRPr lang="fr-FR" sz="54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-7418468" y="12929624"/>
              <a:ext cx="63407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Isabelle Giordano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3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-3844653" y="-10384972"/>
            <a:ext cx="16507030" cy="2246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9134929" y="-8304573"/>
            <a:ext cx="8230077" cy="22461325"/>
            <a:chOff x="-6665570" y="-8612460"/>
            <a:chExt cx="8230077" cy="22461325"/>
          </a:xfrm>
        </p:grpSpPr>
        <p:sp>
          <p:nvSpPr>
            <p:cNvPr id="16" name="Rectangle 15"/>
            <p:cNvSpPr/>
            <p:nvPr/>
          </p:nvSpPr>
          <p:spPr>
            <a:xfrm>
              <a:off x="-6665569" y="-8612460"/>
              <a:ext cx="8230076" cy="2246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 descr="http://img.daf-mag.fr/Img/BREVE/2014/3/234654/Louis-Godron-president-Afic--F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4" r="10214" b="19459"/>
            <a:stretch/>
          </p:blipFill>
          <p:spPr bwMode="auto">
            <a:xfrm>
              <a:off x="-6665569" y="-8612460"/>
              <a:ext cx="1799400" cy="208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6" r="33626"/>
            <a:stretch/>
          </p:blipFill>
          <p:spPr>
            <a:xfrm>
              <a:off x="-6665570" y="-4162707"/>
              <a:ext cx="1799401" cy="2105578"/>
            </a:xfrm>
            <a:prstGeom prst="rect">
              <a:avLst/>
            </a:prstGeom>
          </p:spPr>
        </p:pic>
        <p:pic>
          <p:nvPicPr>
            <p:cNvPr id="6" name="Image 5" descr="http://www.bedetheque.com/media/Photos/Photo_5996.jp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2"/>
            <a:stretch/>
          </p:blipFill>
          <p:spPr bwMode="auto">
            <a:xfrm>
              <a:off x="-6665570" y="7220902"/>
              <a:ext cx="1799401" cy="2060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 descr="http://img.tvmag.lefigaro.fr/ImCon/Arti/86468/PHOb70a6be6-e386-11e4-abf0-47357354b407-805x453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" r="3493"/>
            <a:stretch/>
          </p:blipFill>
          <p:spPr bwMode="auto">
            <a:xfrm>
              <a:off x="-6665569" y="412402"/>
              <a:ext cx="2825090" cy="21213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 descr="Afficher l'image d'origine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2" r="8613"/>
            <a:stretch/>
          </p:blipFill>
          <p:spPr bwMode="auto">
            <a:xfrm>
              <a:off x="-6665570" y="9426464"/>
              <a:ext cx="1799401" cy="2119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 descr="http://www.bluemonday.fr/local/cache-vignettes/L232xH292/arton3-8cfd1.jpg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18"/>
            <a:stretch/>
          </p:blipFill>
          <p:spPr bwMode="auto">
            <a:xfrm>
              <a:off x="-6665568" y="-6362627"/>
              <a:ext cx="1799400" cy="2060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https://image.jimcdn.com/app/cms/image/transf/dimension=157x10000:format=jpg/path/sf71bb3cb8b63b6b2/image/ie50a698b739c825d/version/1427279873/image.jpg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1" r="7041"/>
            <a:stretch/>
          </p:blipFill>
          <p:spPr bwMode="auto">
            <a:xfrm>
              <a:off x="-6635532" y="4933395"/>
              <a:ext cx="1769363" cy="2065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41"/>
            <a:stretch/>
          </p:blipFill>
          <p:spPr>
            <a:xfrm>
              <a:off x="-6665570" y="2699909"/>
              <a:ext cx="1799401" cy="2067292"/>
            </a:xfrm>
            <a:prstGeom prst="rect">
              <a:avLst/>
            </a:prstGeom>
          </p:spPr>
        </p:pic>
        <p:pic>
          <p:nvPicPr>
            <p:cNvPr id="12" name="Picture 2" descr="http://i.huffpost.com/gen/4529362/images/n-MICHAEL-JEREMIASZ-large570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0" t="4169" r="27146" b="1557"/>
            <a:stretch/>
          </p:blipFill>
          <p:spPr bwMode="auto">
            <a:xfrm>
              <a:off x="-6665570" y="-1890936"/>
              <a:ext cx="1799401" cy="213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e 12"/>
            <p:cNvGrpSpPr/>
            <p:nvPr/>
          </p:nvGrpSpPr>
          <p:grpSpPr>
            <a:xfrm>
              <a:off x="-6665569" y="11788194"/>
              <a:ext cx="1799400" cy="2060671"/>
              <a:chOff x="16321073" y="-2344590"/>
              <a:chExt cx="1787859" cy="2060671"/>
            </a:xfrm>
          </p:grpSpPr>
          <p:pic>
            <p:nvPicPr>
              <p:cNvPr id="14" name="Image 13" descr="Silene Theobald"/>
              <p:cNvPicPr/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45" r="15237"/>
              <a:stretch/>
            </p:blipFill>
            <p:spPr bwMode="auto">
              <a:xfrm>
                <a:off x="16321073" y="-2344590"/>
                <a:ext cx="1050878" cy="20606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Image 14" descr="Annick Suzor-Weiner"/>
              <p:cNvPicPr/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90" t="6616" r="15020" b="14032"/>
              <a:stretch/>
            </p:blipFill>
            <p:spPr bwMode="auto">
              <a:xfrm>
                <a:off x="17174300" y="-2344590"/>
                <a:ext cx="934632" cy="20606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ZoneTexte 16"/>
            <p:cNvSpPr txBox="1"/>
            <p:nvPr/>
          </p:nvSpPr>
          <p:spPr>
            <a:xfrm>
              <a:off x="-4822626" y="-8032306"/>
              <a:ext cx="63871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Louis Godron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-4822626" y="-5793886"/>
              <a:ext cx="63871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Emmanuel Hamon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-4822626" y="-3558041"/>
              <a:ext cx="63871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Martin </a:t>
              </a:r>
              <a:r>
                <a:rPr lang="fr-FR" sz="5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Hirsch</a:t>
              </a:r>
              <a:endParaRPr lang="fr-FR" sz="54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4822626" y="-1284029"/>
              <a:ext cx="63871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Michaël </a:t>
              </a:r>
              <a:r>
                <a:rPr lang="fr-FR" sz="5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Jérémiasz</a:t>
              </a:r>
              <a:endParaRPr lang="fr-FR" sz="54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-3807822" y="595895"/>
              <a:ext cx="537232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Beate </a:t>
              </a:r>
              <a:r>
                <a:rPr lang="fr-FR" sz="5400" b="1" dirty="0">
                  <a:solidFill>
                    <a:schemeClr val="accent1">
                      <a:lumMod val="50000"/>
                    </a:schemeClr>
                  </a:solidFill>
                </a:rPr>
                <a:t>et </a:t>
              </a:r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Serge</a:t>
              </a:r>
            </a:p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Klarsfeld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4822626" y="3271890"/>
              <a:ext cx="59982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Pierre </a:t>
              </a:r>
              <a:r>
                <a:rPr lang="fr-FR" sz="5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Micheletti</a:t>
              </a:r>
              <a:endParaRPr lang="fr-FR" sz="54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-4828171" y="5504495"/>
              <a:ext cx="6392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Pierre </a:t>
              </a:r>
              <a:r>
                <a:rPr lang="fr-FR" sz="5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Moorkens</a:t>
              </a:r>
              <a:endParaRPr lang="fr-FR" sz="54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-4824897" y="7789643"/>
              <a:ext cx="6000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Plantu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-4814012" y="10024650"/>
              <a:ext cx="63785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Olivier Soudieux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-4861780" y="11941366"/>
              <a:ext cx="63136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Silène Théobald</a:t>
              </a:r>
            </a:p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Annick </a:t>
              </a:r>
              <a:r>
                <a:rPr lang="fr-FR" sz="5400" b="1" dirty="0" err="1">
                  <a:solidFill>
                    <a:schemeClr val="accent1">
                      <a:lumMod val="50000"/>
                    </a:schemeClr>
                  </a:solidFill>
                </a:rPr>
                <a:t>Suzor</a:t>
              </a:r>
              <a:r>
                <a:rPr lang="fr-FR" sz="54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fr-FR" sz="5400" b="1" dirty="0" err="1">
                  <a:solidFill>
                    <a:schemeClr val="accent1">
                      <a:lumMod val="50000"/>
                    </a:schemeClr>
                  </a:solidFill>
                </a:rPr>
                <a:t>Weiner</a:t>
              </a:r>
              <a:endParaRPr lang="fr-FR" sz="5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-3946189" y="-10380202"/>
            <a:ext cx="8265881" cy="22456555"/>
            <a:chOff x="-9331743" y="-7642005"/>
            <a:chExt cx="8265881" cy="22456555"/>
          </a:xfrm>
        </p:grpSpPr>
        <p:grpSp>
          <p:nvGrpSpPr>
            <p:cNvPr id="30" name="Groupe 29"/>
            <p:cNvGrpSpPr/>
            <p:nvPr/>
          </p:nvGrpSpPr>
          <p:grpSpPr>
            <a:xfrm>
              <a:off x="-9331743" y="-7642005"/>
              <a:ext cx="8259548" cy="22456555"/>
              <a:chOff x="-9331743" y="-7642005"/>
              <a:chExt cx="8259548" cy="2245655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-9331743" y="-7478854"/>
                <a:ext cx="8230076" cy="222934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5" name="Groupe 34"/>
              <p:cNvGrpSpPr/>
              <p:nvPr/>
            </p:nvGrpSpPr>
            <p:grpSpPr>
              <a:xfrm>
                <a:off x="-9218385" y="-7642005"/>
                <a:ext cx="8146190" cy="22456555"/>
                <a:chOff x="-9218385" y="-7642005"/>
                <a:chExt cx="8146190" cy="22456555"/>
              </a:xfrm>
            </p:grpSpPr>
            <p:grpSp>
              <p:nvGrpSpPr>
                <p:cNvPr id="36" name="Groupe 35"/>
                <p:cNvGrpSpPr/>
                <p:nvPr/>
              </p:nvGrpSpPr>
              <p:grpSpPr>
                <a:xfrm>
                  <a:off x="-9218385" y="-7642005"/>
                  <a:ext cx="1811740" cy="22456555"/>
                  <a:chOff x="-2752271" y="-6767961"/>
                  <a:chExt cx="1811740" cy="22456555"/>
                </a:xfrm>
              </p:grpSpPr>
              <p:pic>
                <p:nvPicPr>
                  <p:cNvPr id="44" name="Image 43" descr="Yann Echinard"/>
                  <p:cNvPicPr/>
                  <p:nvPr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8961"/>
                  <a:stretch/>
                </p:blipFill>
                <p:spPr bwMode="auto">
                  <a:xfrm>
                    <a:off x="-2752270" y="6852888"/>
                    <a:ext cx="1799916" cy="20655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5" name="Image 44" descr="Afficher l'image d'origine"/>
                  <p:cNvPicPr/>
                  <p:nvPr/>
                </p:nvPicPr>
                <p:blipFill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735"/>
                  <a:stretch/>
                </p:blipFill>
                <p:spPr bwMode="auto">
                  <a:xfrm>
                    <a:off x="-2752270" y="-4516003"/>
                    <a:ext cx="1811739" cy="206892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6" name="Image 45" descr="http://news-cdn.efinancialcareers.com/wp-content/uploads/Stephane-Gaschet-662x440.png"/>
                  <p:cNvPicPr/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355" t="1" r="26372" b="24800"/>
                  <a:stretch/>
                </p:blipFill>
                <p:spPr bwMode="auto">
                  <a:xfrm>
                    <a:off x="-2752271" y="11331889"/>
                    <a:ext cx="1799916" cy="2119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7" name="Image 46" descr="Yannick Blanc"/>
                  <p:cNvPicPr/>
                  <p:nvPr/>
                </p:nvPicPr>
                <p:blipFill rotWithShape="1"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800" t="17942" r="17600" b="31968"/>
                  <a:stretch/>
                </p:blipFill>
                <p:spPr bwMode="auto">
                  <a:xfrm>
                    <a:off x="-2752270" y="11159"/>
                    <a:ext cx="1799915" cy="21327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8" name="Image 47"/>
                  <p:cNvPicPr>
                    <a:picLocks noChangeAspect="1"/>
                  </p:cNvPicPr>
                  <p:nvPr/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212" t="7442" r="33312" b="59868"/>
                  <a:stretch/>
                </p:blipFill>
                <p:spPr>
                  <a:xfrm>
                    <a:off x="-2752271" y="4609267"/>
                    <a:ext cx="1799916" cy="2067292"/>
                  </a:xfrm>
                  <a:prstGeom prst="rect">
                    <a:avLst/>
                  </a:prstGeom>
                </p:spPr>
              </p:pic>
              <p:pic>
                <p:nvPicPr>
                  <p:cNvPr id="49" name="Image 48" descr="http://medias.unifrance.org/medias/142/165/107918/format_page/isabelle-giordano.jpg"/>
                  <p:cNvPicPr/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27" t="6636" r="4695" b="8437"/>
                  <a:stretch/>
                </p:blipFill>
                <p:spPr bwMode="auto">
                  <a:xfrm>
                    <a:off x="-2752270" y="13627923"/>
                    <a:ext cx="1799916" cy="20606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50" name="Image 49" descr="Mercedes Erra"/>
                  <p:cNvPicPr/>
                  <p:nvPr/>
                </p:nvPicPr>
                <p:blipFill rotWithShape="1"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20" r="8035"/>
                  <a:stretch/>
                </p:blipFill>
                <p:spPr bwMode="auto">
                  <a:xfrm>
                    <a:off x="-2752271" y="9094748"/>
                    <a:ext cx="1799916" cy="20608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51" name="Image 50"/>
                  <p:cNvPicPr>
                    <a:picLocks noChangeAspect="1"/>
                  </p:cNvPicPr>
                  <p:nvPr/>
                </p:nvPicPr>
                <p:blipFill rotWithShape="1"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289" t="1557" r="15329" b="43885"/>
                  <a:stretch/>
                </p:blipFill>
                <p:spPr>
                  <a:xfrm>
                    <a:off x="-2752271" y="-2270748"/>
                    <a:ext cx="1799916" cy="2105578"/>
                  </a:xfrm>
                  <a:prstGeom prst="rect">
                    <a:avLst/>
                  </a:prstGeom>
                </p:spPr>
              </p:pic>
              <p:pic>
                <p:nvPicPr>
                  <p:cNvPr id="52" name="Image 51"/>
                  <p:cNvPicPr/>
                  <p:nvPr/>
                </p:nvPicPr>
                <p:blipFill rotWithShape="1"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204" r="11206"/>
                  <a:stretch/>
                </p:blipFill>
                <p:spPr>
                  <a:xfrm>
                    <a:off x="-2752271" y="-6767961"/>
                    <a:ext cx="1799916" cy="2075629"/>
                  </a:xfrm>
                  <a:prstGeom prst="rect">
                    <a:avLst/>
                  </a:prstGeom>
                </p:spPr>
              </p:pic>
              <p:pic>
                <p:nvPicPr>
                  <p:cNvPr id="53" name="Image 52"/>
                  <p:cNvPicPr>
                    <a:picLocks noChangeAspect="1"/>
                  </p:cNvPicPr>
                  <p:nvPr/>
                </p:nvPicPr>
                <p:blipFill rotWithShape="1">
                  <a:blip r:embed="rId22"/>
                  <a:srcRect l="7082" t="7331" r="17245" b="14489"/>
                  <a:stretch/>
                </p:blipFill>
                <p:spPr>
                  <a:xfrm>
                    <a:off x="-2752271" y="2320232"/>
                    <a:ext cx="1799916" cy="211270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ZoneTexte 36"/>
                <p:cNvSpPr txBox="1"/>
                <p:nvPr/>
              </p:nvSpPr>
              <p:spPr>
                <a:xfrm>
                  <a:off x="-7399821" y="-7060671"/>
                  <a:ext cx="63076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Nadège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Abomangoli</a:t>
                  </a:r>
                  <a:endPara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-7399821" y="-4815690"/>
                  <a:ext cx="632762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Karim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Amellal</a:t>
                  </a:r>
                  <a:endParaRPr lang="fr-FR" sz="5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>
                <a:xfrm>
                  <a:off x="-7409315" y="-2553668"/>
                  <a:ext cx="63076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Didier Barbé</a:t>
                  </a:r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-7411964" y="-258178"/>
                  <a:ext cx="63076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Yannick Blanc</a:t>
                  </a: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-7410477" y="2045597"/>
                  <a:ext cx="632896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Claire </a:t>
                  </a:r>
                  <a:r>
                    <a:rPr lang="fr-FR" sz="5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de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Mazancourt</a:t>
                  </a:r>
                  <a:endPara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-7417128" y="4307619"/>
                  <a:ext cx="63076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Cyr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Dioré</a:t>
                  </a:r>
                  <a:endPara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-7411645" y="6549944"/>
                  <a:ext cx="607904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Yann </a:t>
                  </a:r>
                  <a:r>
                    <a:rPr lang="fr-FR" sz="54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Echinard</a:t>
                  </a:r>
                  <a:endPara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31" name="ZoneTexte 30"/>
            <p:cNvSpPr txBox="1"/>
            <p:nvPr/>
          </p:nvSpPr>
          <p:spPr>
            <a:xfrm>
              <a:off x="-7410007" y="8792269"/>
              <a:ext cx="60881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Mercedes Erra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-7410980" y="11056031"/>
              <a:ext cx="63407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Stéphane </a:t>
              </a:r>
              <a:r>
                <a:rPr lang="fr-FR" sz="5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Gaschet</a:t>
              </a:r>
              <a:endParaRPr lang="fr-FR" sz="54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-7406645" y="13322549"/>
              <a:ext cx="63407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Isabelle Giordano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9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15810555" y="-8425543"/>
            <a:ext cx="42620360" cy="24916035"/>
            <a:chOff x="-13720498" y="-10384972"/>
            <a:chExt cx="42620360" cy="24916035"/>
          </a:xfrm>
        </p:grpSpPr>
        <p:sp>
          <p:nvSpPr>
            <p:cNvPr id="54" name="Rectangle 53"/>
            <p:cNvSpPr/>
            <p:nvPr/>
          </p:nvSpPr>
          <p:spPr>
            <a:xfrm>
              <a:off x="-3844653" y="-10384972"/>
              <a:ext cx="16507030" cy="2246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5570968" y="-10384972"/>
              <a:ext cx="23328894" cy="22461325"/>
              <a:chOff x="-6669902" y="-8612460"/>
              <a:chExt cx="23328894" cy="224613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6665569" y="-8612460"/>
                <a:ext cx="8230076" cy="22461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" name="Image 3" descr="http://img.daf-mag.fr/Img/BREVE/2014/3/234654/Louis-Godron-president-Afic--F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34" r="10214" b="19459"/>
              <a:stretch/>
            </p:blipFill>
            <p:spPr bwMode="auto">
              <a:xfrm>
                <a:off x="-6665569" y="-8612460"/>
                <a:ext cx="1799400" cy="2083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6" r="33626"/>
              <a:stretch/>
            </p:blipFill>
            <p:spPr>
              <a:xfrm>
                <a:off x="-6665570" y="-4162707"/>
                <a:ext cx="1799401" cy="2105578"/>
              </a:xfrm>
              <a:prstGeom prst="rect">
                <a:avLst/>
              </a:prstGeom>
            </p:spPr>
          </p:pic>
          <p:pic>
            <p:nvPicPr>
              <p:cNvPr id="6" name="Image 5" descr="http://www.bedetheque.com/media/Photos/Photo_5996.jpg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2"/>
              <a:stretch/>
            </p:blipFill>
            <p:spPr bwMode="auto">
              <a:xfrm>
                <a:off x="-6665570" y="4967930"/>
                <a:ext cx="1799401" cy="20608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Image 6" descr="http://img.tvmag.lefigaro.fr/ImCon/Arti/86468/PHOb70a6be6-e386-11e4-abf0-47357354b407-805x453.jpg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3" r="3493"/>
              <a:stretch/>
            </p:blipFill>
            <p:spPr bwMode="auto">
              <a:xfrm>
                <a:off x="8428916" y="-2889227"/>
                <a:ext cx="2825090" cy="212131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Image 7" descr="Afficher l'image d'origine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2" r="8613"/>
              <a:stretch/>
            </p:blipFill>
            <p:spPr bwMode="auto">
              <a:xfrm>
                <a:off x="-6665570" y="7173492"/>
                <a:ext cx="1799401" cy="2119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 8" descr="http://www.bluemonday.fr/local/cache-vignettes/L232xH292/arton3-8cfd1.jpg"/>
              <p:cNvPicPr/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218"/>
              <a:stretch/>
            </p:blipFill>
            <p:spPr bwMode="auto">
              <a:xfrm>
                <a:off x="-6665568" y="-6362627"/>
                <a:ext cx="1799400" cy="20608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 9" descr="https://image.jimcdn.com/app/cms/image/transf/dimension=157x10000:format=jpg/path/sf71bb3cb8b63b6b2/image/ie50a698b739c825d/version/1427279873/image.jpg"/>
              <p:cNvPicPr/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1" r="7041"/>
              <a:stretch/>
            </p:blipFill>
            <p:spPr bwMode="auto">
              <a:xfrm>
                <a:off x="-6635532" y="2680423"/>
                <a:ext cx="1769363" cy="20655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941"/>
              <a:stretch/>
            </p:blipFill>
            <p:spPr>
              <a:xfrm>
                <a:off x="-6665570" y="446937"/>
                <a:ext cx="1799401" cy="2067292"/>
              </a:xfrm>
              <a:prstGeom prst="rect">
                <a:avLst/>
              </a:prstGeom>
            </p:spPr>
          </p:pic>
          <p:pic>
            <p:nvPicPr>
              <p:cNvPr id="12" name="Picture 2" descr="http://i.huffpost.com/gen/4529362/images/n-MICHAEL-JEREMIASZ-large570.jp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30" t="4169" r="27146" b="1557"/>
              <a:stretch/>
            </p:blipFill>
            <p:spPr bwMode="auto">
              <a:xfrm>
                <a:off x="-6665570" y="-1890936"/>
                <a:ext cx="1799401" cy="2137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e 12"/>
              <p:cNvGrpSpPr/>
              <p:nvPr/>
            </p:nvGrpSpPr>
            <p:grpSpPr>
              <a:xfrm>
                <a:off x="-6669902" y="9437944"/>
                <a:ext cx="1816068" cy="4152572"/>
                <a:chOff x="16316766" y="-4694840"/>
                <a:chExt cx="1804420" cy="4152572"/>
              </a:xfrm>
            </p:grpSpPr>
            <p:pic>
              <p:nvPicPr>
                <p:cNvPr id="14" name="Image 13" descr="Silene Theobald"/>
                <p:cNvPicPr/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98" r="13078"/>
                <a:stretch/>
              </p:blipFill>
              <p:spPr bwMode="auto">
                <a:xfrm>
                  <a:off x="16316766" y="-4694840"/>
                  <a:ext cx="1792165" cy="20606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Image 14" descr="Annick Suzor-Weiner"/>
                <p:cNvPicPr/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49" t="6616" r="11312" b="24909"/>
                <a:stretch/>
              </p:blipFill>
              <p:spPr bwMode="auto">
                <a:xfrm>
                  <a:off x="16329023" y="-2601411"/>
                  <a:ext cx="1792163" cy="20591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" name="ZoneTexte 16"/>
              <p:cNvSpPr txBox="1"/>
              <p:nvPr/>
            </p:nvSpPr>
            <p:spPr>
              <a:xfrm>
                <a:off x="-4822626" y="-8032306"/>
                <a:ext cx="6387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Louis Godron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-4822626" y="-5793886"/>
                <a:ext cx="6387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Emmanuel Hamon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-4822626" y="-3558041"/>
                <a:ext cx="6387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Martin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Hirsch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-4822626" y="-1284029"/>
                <a:ext cx="6387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Michaël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Jérémiasz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11286663" y="-2705734"/>
                <a:ext cx="537232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Beate </a:t>
                </a:r>
                <a:r>
                  <a:rPr lang="fr-FR" sz="5400" b="1" dirty="0">
                    <a:solidFill>
                      <a:schemeClr val="accent1">
                        <a:lumMod val="50000"/>
                      </a:schemeClr>
                    </a:solidFill>
                  </a:rPr>
                  <a:t>et </a:t>
                </a:r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Serge</a:t>
                </a:r>
              </a:p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Klarsfeld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-4822626" y="1018918"/>
                <a:ext cx="59982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Pierre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Micheletti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-4828171" y="3251523"/>
                <a:ext cx="6392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Pierre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Moorkens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-4824897" y="5536671"/>
                <a:ext cx="60005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Plantu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-4814012" y="7771678"/>
                <a:ext cx="63785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Olivier Soudieux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-4861780" y="9688394"/>
                <a:ext cx="63136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Silène Théobald</a:t>
                </a:r>
              </a:p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Annick </a:t>
                </a:r>
                <a:r>
                  <a:rPr lang="fr-FR" sz="54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Suzor</a:t>
                </a:r>
                <a:r>
                  <a:rPr lang="fr-FR" sz="54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sz="54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Weiner</a:t>
                </a:r>
                <a:endParaRPr lang="fr-FR" sz="5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-13720498" y="-10380202"/>
              <a:ext cx="18040190" cy="24911265"/>
              <a:chOff x="-19106052" y="-7642005"/>
              <a:chExt cx="18040190" cy="24911265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-19106052" y="-7642005"/>
                <a:ext cx="18033857" cy="24911265"/>
                <a:chOff x="-19106052" y="-7642005"/>
                <a:chExt cx="18033857" cy="24911265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-19106052" y="-5024144"/>
                  <a:ext cx="8230076" cy="222934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5" name="Groupe 34"/>
                <p:cNvGrpSpPr/>
                <p:nvPr/>
              </p:nvGrpSpPr>
              <p:grpSpPr>
                <a:xfrm>
                  <a:off x="-9218385" y="-7642005"/>
                  <a:ext cx="8146190" cy="22456555"/>
                  <a:chOff x="-9218385" y="-7642005"/>
                  <a:chExt cx="8146190" cy="22456555"/>
                </a:xfrm>
              </p:grpSpPr>
              <p:grpSp>
                <p:nvGrpSpPr>
                  <p:cNvPr id="36" name="Groupe 35"/>
                  <p:cNvGrpSpPr/>
                  <p:nvPr/>
                </p:nvGrpSpPr>
                <p:grpSpPr>
                  <a:xfrm>
                    <a:off x="-9218385" y="-7642005"/>
                    <a:ext cx="1811740" cy="22456555"/>
                    <a:chOff x="-2752271" y="-6767961"/>
                    <a:chExt cx="1811740" cy="22456555"/>
                  </a:xfrm>
                </p:grpSpPr>
                <p:pic>
                  <p:nvPicPr>
                    <p:cNvPr id="44" name="Image 43" descr="Yann Echinard"/>
                    <p:cNvPicPr/>
                    <p:nvPr/>
                  </p:nvPicPr>
                  <p:blipFill rotWithShape="1"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8961"/>
                    <a:stretch/>
                  </p:blipFill>
                  <p:spPr bwMode="auto">
                    <a:xfrm>
                      <a:off x="-2752270" y="6852888"/>
                      <a:ext cx="1799916" cy="20655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5" name="Image 44" descr="Afficher l'image d'origine"/>
                    <p:cNvPicPr/>
                    <p:nvPr/>
                  </p:nvPicPr>
                  <p:blipFill rotWithShape="1"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7735"/>
                    <a:stretch/>
                  </p:blipFill>
                  <p:spPr bwMode="auto">
                    <a:xfrm>
                      <a:off x="-2752270" y="-4516003"/>
                      <a:ext cx="1811739" cy="20689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6" name="Image 45" descr="http://news-cdn.efinancialcareers.com/wp-content/uploads/Stephane-Gaschet-662x440.png"/>
                    <p:cNvPicPr/>
                    <p:nvPr/>
                  </p:nvPicPr>
                  <p:blipFill rotWithShape="1"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1355" t="1" r="26372" b="24800"/>
                    <a:stretch/>
                  </p:blipFill>
                  <p:spPr bwMode="auto">
                    <a:xfrm>
                      <a:off x="-2752271" y="11331889"/>
                      <a:ext cx="1799916" cy="21197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47" name="Image 46" descr="Yannick Blanc"/>
                    <p:cNvPicPr/>
                    <p:nvPr/>
                  </p:nvPicPr>
                  <p:blipFill rotWithShape="1"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6800" t="17942" r="17600" b="31968"/>
                    <a:stretch/>
                  </p:blipFill>
                  <p:spPr bwMode="auto">
                    <a:xfrm>
                      <a:off x="-2752270" y="11159"/>
                      <a:ext cx="1799915" cy="21327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48" name="Image 47"/>
                    <p:cNvPicPr>
                      <a:picLocks noChangeAspect="1"/>
                    </p:cNvPicPr>
                    <p:nvPr/>
                  </p:nvPicPr>
                  <p:blipFill rotWithShape="1"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2212" t="7442" r="33312" b="59868"/>
                    <a:stretch/>
                  </p:blipFill>
                  <p:spPr>
                    <a:xfrm>
                      <a:off x="-2752271" y="4609267"/>
                      <a:ext cx="1799916" cy="2067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" name="Image 48" descr="http://medias.unifrance.org/medias/142/165/107918/format_page/isabelle-giordano.jpg"/>
                    <p:cNvPicPr/>
                    <p:nvPr/>
                  </p:nvPicPr>
                  <p:blipFill rotWithShape="1">
                    <a:blip r:embed="rId1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527" t="6636" r="4695" b="8437"/>
                    <a:stretch/>
                  </p:blipFill>
                  <p:spPr bwMode="auto">
                    <a:xfrm>
                      <a:off x="-2752270" y="13627923"/>
                      <a:ext cx="1799916" cy="20606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50" name="Image 49" descr="Mercedes Erra"/>
                    <p:cNvPicPr/>
                    <p:nvPr/>
                  </p:nvPicPr>
                  <p:blipFill rotWithShape="1">
                    <a:blip r:embed="rId1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20" r="8035"/>
                    <a:stretch/>
                  </p:blipFill>
                  <p:spPr bwMode="auto">
                    <a:xfrm>
                      <a:off x="-2752271" y="9094748"/>
                      <a:ext cx="1799916" cy="20608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51" name="Image 50"/>
                    <p:cNvPicPr>
                      <a:picLocks noChangeAspect="1"/>
                    </p:cNvPicPr>
                    <p:nvPr/>
                  </p:nvPicPr>
                  <p:blipFill rotWithShape="1"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289" t="1557" r="15329" b="43885"/>
                    <a:stretch/>
                  </p:blipFill>
                  <p:spPr>
                    <a:xfrm>
                      <a:off x="-2752271" y="-2270748"/>
                      <a:ext cx="1799916" cy="21055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Image 51"/>
                    <p:cNvPicPr/>
                    <p:nvPr/>
                  </p:nvPicPr>
                  <p:blipFill rotWithShape="1">
                    <a:blip r:embed="rId2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1204" r="11206"/>
                    <a:stretch/>
                  </p:blipFill>
                  <p:spPr>
                    <a:xfrm>
                      <a:off x="-2752271" y="-6767961"/>
                      <a:ext cx="1799916" cy="207562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Image 52"/>
                    <p:cNvPicPr>
                      <a:picLocks noChangeAspect="1"/>
                    </p:cNvPicPr>
                    <p:nvPr/>
                  </p:nvPicPr>
                  <p:blipFill rotWithShape="1">
                    <a:blip r:embed="rId22"/>
                    <a:srcRect l="7082" t="7331" r="17245" b="14489"/>
                    <a:stretch/>
                  </p:blipFill>
                  <p:spPr>
                    <a:xfrm>
                      <a:off x="-2752271" y="2320232"/>
                      <a:ext cx="1799916" cy="211270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7" name="ZoneTexte 36"/>
                  <p:cNvSpPr txBox="1"/>
                  <p:nvPr/>
                </p:nvSpPr>
                <p:spPr>
                  <a:xfrm>
                    <a:off x="-7399821" y="-7060671"/>
                    <a:ext cx="630764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Nadège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Abomangoli</a:t>
                    </a:r>
                    <a:endPara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-7399821" y="-4815690"/>
                    <a:ext cx="6327626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Karim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Amellal</a:t>
                    </a:r>
                    <a:endParaRPr lang="fr-FR" sz="54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9" name="ZoneTexte 38"/>
                  <p:cNvSpPr txBox="1"/>
                  <p:nvPr/>
                </p:nvSpPr>
                <p:spPr>
                  <a:xfrm>
                    <a:off x="-7409315" y="-2553668"/>
                    <a:ext cx="630764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Didier Barbé</a:t>
                    </a:r>
                  </a:p>
                </p:txBody>
              </p:sp>
              <p:sp>
                <p:nvSpPr>
                  <p:cNvPr id="40" name="ZoneTexte 39"/>
                  <p:cNvSpPr txBox="1"/>
                  <p:nvPr/>
                </p:nvSpPr>
                <p:spPr>
                  <a:xfrm>
                    <a:off x="-7411964" y="-258178"/>
                    <a:ext cx="630764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Yannick Blanc</a:t>
                    </a:r>
                  </a:p>
                </p:txBody>
              </p: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-7410477" y="2045597"/>
                    <a:ext cx="632896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Claire </a:t>
                    </a:r>
                    <a:r>
                      <a:rPr lang="fr-FR" sz="54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de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Mazancourt</a:t>
                    </a:r>
                    <a:endPara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-7417128" y="4307619"/>
                    <a:ext cx="630764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Cyr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Dioré</a:t>
                    </a:r>
                    <a:endPara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3" name="ZoneTexte 42"/>
                  <p:cNvSpPr txBox="1"/>
                  <p:nvPr/>
                </p:nvSpPr>
                <p:spPr>
                  <a:xfrm>
                    <a:off x="-7411645" y="6549944"/>
                    <a:ext cx="6079047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Yann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Echinard</a:t>
                    </a:r>
                    <a:endPara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31" name="ZoneTexte 30"/>
              <p:cNvSpPr txBox="1"/>
              <p:nvPr/>
            </p:nvSpPr>
            <p:spPr>
              <a:xfrm>
                <a:off x="-7410007" y="8792269"/>
                <a:ext cx="60881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Mercedes Erra</a:t>
                </a: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-7410980" y="11056031"/>
                <a:ext cx="63407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Stéphane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Gaschet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-7406645" y="13322549"/>
                <a:ext cx="63407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Isabelle Giordano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17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3946189" y="-10384972"/>
            <a:ext cx="17751566" cy="22461325"/>
            <a:chOff x="-3946189" y="-10384972"/>
            <a:chExt cx="17751566" cy="22461325"/>
          </a:xfrm>
        </p:grpSpPr>
        <p:sp>
          <p:nvSpPr>
            <p:cNvPr id="54" name="Rectangle 53"/>
            <p:cNvSpPr/>
            <p:nvPr/>
          </p:nvSpPr>
          <p:spPr>
            <a:xfrm>
              <a:off x="-3844653" y="-10384972"/>
              <a:ext cx="16507030" cy="2246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5575300" y="-10384972"/>
              <a:ext cx="8230077" cy="22461325"/>
              <a:chOff x="-6665570" y="-8612460"/>
              <a:chExt cx="8230077" cy="224613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6665569" y="-8612460"/>
                <a:ext cx="8230076" cy="22461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" name="Image 3" descr="http://img.daf-mag.fr/Img/BREVE/2014/3/234654/Louis-Godron-president-Afic--F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34" r="10214" b="19459"/>
              <a:stretch/>
            </p:blipFill>
            <p:spPr bwMode="auto">
              <a:xfrm>
                <a:off x="-6665569" y="-8612460"/>
                <a:ext cx="1799400" cy="2083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6" r="33626"/>
              <a:stretch/>
            </p:blipFill>
            <p:spPr>
              <a:xfrm>
                <a:off x="-6665570" y="-4162707"/>
                <a:ext cx="1799401" cy="2105578"/>
              </a:xfrm>
              <a:prstGeom prst="rect">
                <a:avLst/>
              </a:prstGeom>
            </p:spPr>
          </p:pic>
          <p:pic>
            <p:nvPicPr>
              <p:cNvPr id="6" name="Image 5" descr="http://www.bedetheque.com/media/Photos/Photo_5996.jpg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2"/>
              <a:stretch/>
            </p:blipFill>
            <p:spPr bwMode="auto">
              <a:xfrm>
                <a:off x="-6665570" y="7220902"/>
                <a:ext cx="1799401" cy="20608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Image 6" descr="http://img.tvmag.lefigaro.fr/ImCon/Arti/86468/PHOb70a6be6-e386-11e4-abf0-47357354b407-805x453.jpg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3" r="3493"/>
              <a:stretch/>
            </p:blipFill>
            <p:spPr bwMode="auto">
              <a:xfrm>
                <a:off x="-6665569" y="412402"/>
                <a:ext cx="2825090" cy="212131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Image 7" descr="Afficher l'image d'origine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2" r="8613"/>
              <a:stretch/>
            </p:blipFill>
            <p:spPr bwMode="auto">
              <a:xfrm>
                <a:off x="-6665570" y="9426464"/>
                <a:ext cx="1799401" cy="2119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 8" descr="http://www.bluemonday.fr/local/cache-vignettes/L232xH292/arton3-8cfd1.jpg"/>
              <p:cNvPicPr/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218"/>
              <a:stretch/>
            </p:blipFill>
            <p:spPr bwMode="auto">
              <a:xfrm>
                <a:off x="-6665568" y="-6362627"/>
                <a:ext cx="1799400" cy="20608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 9" descr="https://image.jimcdn.com/app/cms/image/transf/dimension=157x10000:format=jpg/path/sf71bb3cb8b63b6b2/image/ie50a698b739c825d/version/1427279873/image.jpg"/>
              <p:cNvPicPr/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1" r="7041"/>
              <a:stretch/>
            </p:blipFill>
            <p:spPr bwMode="auto">
              <a:xfrm>
                <a:off x="-6635532" y="4933395"/>
                <a:ext cx="1769363" cy="20655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941"/>
              <a:stretch/>
            </p:blipFill>
            <p:spPr>
              <a:xfrm>
                <a:off x="-6665570" y="2699909"/>
                <a:ext cx="1799401" cy="2067292"/>
              </a:xfrm>
              <a:prstGeom prst="rect">
                <a:avLst/>
              </a:prstGeom>
            </p:spPr>
          </p:pic>
          <p:pic>
            <p:nvPicPr>
              <p:cNvPr id="12" name="Picture 2" descr="http://i.huffpost.com/gen/4529362/images/n-MICHAEL-JEREMIASZ-large570.jp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30" t="4169" r="27146" b="1557"/>
              <a:stretch/>
            </p:blipFill>
            <p:spPr bwMode="auto">
              <a:xfrm>
                <a:off x="-6665570" y="-1890936"/>
                <a:ext cx="1799401" cy="2137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e 12"/>
              <p:cNvGrpSpPr/>
              <p:nvPr/>
            </p:nvGrpSpPr>
            <p:grpSpPr>
              <a:xfrm>
                <a:off x="-6665569" y="11788194"/>
                <a:ext cx="1799400" cy="2060671"/>
                <a:chOff x="16321073" y="-2344590"/>
                <a:chExt cx="1787859" cy="2060671"/>
              </a:xfrm>
            </p:grpSpPr>
            <p:pic>
              <p:nvPicPr>
                <p:cNvPr id="14" name="Image 13" descr="Silene Theobald"/>
                <p:cNvPicPr/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145" r="15237"/>
                <a:stretch/>
              </p:blipFill>
              <p:spPr bwMode="auto">
                <a:xfrm>
                  <a:off x="16321073" y="-2344590"/>
                  <a:ext cx="1050878" cy="20606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Image 14" descr="Annick Suzor-Weiner"/>
                <p:cNvPicPr/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390" t="6616" r="15020" b="14032"/>
                <a:stretch/>
              </p:blipFill>
              <p:spPr bwMode="auto">
                <a:xfrm>
                  <a:off x="17174300" y="-2344590"/>
                  <a:ext cx="934632" cy="20606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" name="ZoneTexte 16"/>
              <p:cNvSpPr txBox="1"/>
              <p:nvPr/>
            </p:nvSpPr>
            <p:spPr>
              <a:xfrm>
                <a:off x="-4822626" y="-8032306"/>
                <a:ext cx="6387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Louis Godron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-4822626" y="-5793886"/>
                <a:ext cx="6387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Emmanuel Hamon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-4822626" y="-3558041"/>
                <a:ext cx="6387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Martin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Hirsch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-4822626" y="-1284029"/>
                <a:ext cx="63871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Michaël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Jérémiasz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-3807822" y="595895"/>
                <a:ext cx="537232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Beate </a:t>
                </a:r>
                <a:r>
                  <a:rPr lang="fr-FR" sz="5400" b="1" dirty="0">
                    <a:solidFill>
                      <a:schemeClr val="accent1">
                        <a:lumMod val="50000"/>
                      </a:schemeClr>
                    </a:solidFill>
                  </a:rPr>
                  <a:t>et </a:t>
                </a:r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Serge</a:t>
                </a:r>
              </a:p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Klarsfeld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-4822626" y="3271890"/>
                <a:ext cx="59982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Pierre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Micheletti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-4828171" y="5504495"/>
                <a:ext cx="6392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Pierre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Moorkens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-4824897" y="7789643"/>
                <a:ext cx="60005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Plantu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-4814012" y="10024650"/>
                <a:ext cx="63785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Olivier Soudieux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-4861780" y="11941366"/>
                <a:ext cx="63136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Silène Théobald</a:t>
                </a:r>
              </a:p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Annick </a:t>
                </a:r>
                <a:r>
                  <a:rPr lang="fr-FR" sz="54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Suzor</a:t>
                </a:r>
                <a:r>
                  <a:rPr lang="fr-FR" sz="54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fr-FR" sz="54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Weiner</a:t>
                </a:r>
                <a:endParaRPr lang="fr-FR" sz="5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-3946189" y="-10380202"/>
              <a:ext cx="8265881" cy="22456555"/>
              <a:chOff x="-9331743" y="-7642005"/>
              <a:chExt cx="8265881" cy="22456555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-9331743" y="-7642005"/>
                <a:ext cx="8259548" cy="22456555"/>
                <a:chOff x="-9331743" y="-7642005"/>
                <a:chExt cx="8259548" cy="22456555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-9331743" y="-7478854"/>
                  <a:ext cx="8230076" cy="222934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5" name="Groupe 34"/>
                <p:cNvGrpSpPr/>
                <p:nvPr/>
              </p:nvGrpSpPr>
              <p:grpSpPr>
                <a:xfrm>
                  <a:off x="-9218385" y="-7642005"/>
                  <a:ext cx="8146190" cy="22456555"/>
                  <a:chOff x="-9218385" y="-7642005"/>
                  <a:chExt cx="8146190" cy="22456555"/>
                </a:xfrm>
              </p:grpSpPr>
              <p:grpSp>
                <p:nvGrpSpPr>
                  <p:cNvPr id="36" name="Groupe 35"/>
                  <p:cNvGrpSpPr/>
                  <p:nvPr/>
                </p:nvGrpSpPr>
                <p:grpSpPr>
                  <a:xfrm>
                    <a:off x="-9218385" y="-7642005"/>
                    <a:ext cx="1811740" cy="22456555"/>
                    <a:chOff x="-2752271" y="-6767961"/>
                    <a:chExt cx="1811740" cy="22456555"/>
                  </a:xfrm>
                </p:grpSpPr>
                <p:pic>
                  <p:nvPicPr>
                    <p:cNvPr id="44" name="Image 43" descr="Yann Echinard"/>
                    <p:cNvPicPr/>
                    <p:nvPr/>
                  </p:nvPicPr>
                  <p:blipFill rotWithShape="1"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8961"/>
                    <a:stretch/>
                  </p:blipFill>
                  <p:spPr bwMode="auto">
                    <a:xfrm>
                      <a:off x="-2752270" y="6852888"/>
                      <a:ext cx="1799916" cy="20655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5" name="Image 44" descr="Afficher l'image d'origine"/>
                    <p:cNvPicPr/>
                    <p:nvPr/>
                  </p:nvPicPr>
                  <p:blipFill rotWithShape="1"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7735"/>
                    <a:stretch/>
                  </p:blipFill>
                  <p:spPr bwMode="auto">
                    <a:xfrm>
                      <a:off x="-2752270" y="-4516003"/>
                      <a:ext cx="1811739" cy="20689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6" name="Image 45" descr="http://news-cdn.efinancialcareers.com/wp-content/uploads/Stephane-Gaschet-662x440.png"/>
                    <p:cNvPicPr/>
                    <p:nvPr/>
                  </p:nvPicPr>
                  <p:blipFill rotWithShape="1"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1355" t="1" r="26372" b="24800"/>
                    <a:stretch/>
                  </p:blipFill>
                  <p:spPr bwMode="auto">
                    <a:xfrm>
                      <a:off x="-2752271" y="11331889"/>
                      <a:ext cx="1799916" cy="21197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47" name="Image 46" descr="Yannick Blanc"/>
                    <p:cNvPicPr/>
                    <p:nvPr/>
                  </p:nvPicPr>
                  <p:blipFill rotWithShape="1"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6800" t="17942" r="17600" b="31968"/>
                    <a:stretch/>
                  </p:blipFill>
                  <p:spPr bwMode="auto">
                    <a:xfrm>
                      <a:off x="-2752270" y="11159"/>
                      <a:ext cx="1799915" cy="21327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48" name="Image 47"/>
                    <p:cNvPicPr>
                      <a:picLocks noChangeAspect="1"/>
                    </p:cNvPicPr>
                    <p:nvPr/>
                  </p:nvPicPr>
                  <p:blipFill rotWithShape="1"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2212" t="7442" r="33312" b="59868"/>
                    <a:stretch/>
                  </p:blipFill>
                  <p:spPr>
                    <a:xfrm>
                      <a:off x="-2752271" y="4609267"/>
                      <a:ext cx="1799916" cy="2067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" name="Image 48" descr="http://medias.unifrance.org/medias/142/165/107918/format_page/isabelle-giordano.jpg"/>
                    <p:cNvPicPr/>
                    <p:nvPr/>
                  </p:nvPicPr>
                  <p:blipFill rotWithShape="1">
                    <a:blip r:embed="rId1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527" t="6636" r="4695" b="8437"/>
                    <a:stretch/>
                  </p:blipFill>
                  <p:spPr bwMode="auto">
                    <a:xfrm>
                      <a:off x="-2752270" y="13627923"/>
                      <a:ext cx="1799916" cy="20606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50" name="Image 49" descr="Mercedes Erra"/>
                    <p:cNvPicPr/>
                    <p:nvPr/>
                  </p:nvPicPr>
                  <p:blipFill rotWithShape="1">
                    <a:blip r:embed="rId1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20" r="8035"/>
                    <a:stretch/>
                  </p:blipFill>
                  <p:spPr bwMode="auto">
                    <a:xfrm>
                      <a:off x="-2752271" y="9094748"/>
                      <a:ext cx="1799916" cy="20608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51" name="Image 50"/>
                    <p:cNvPicPr>
                      <a:picLocks noChangeAspect="1"/>
                    </p:cNvPicPr>
                    <p:nvPr/>
                  </p:nvPicPr>
                  <p:blipFill rotWithShape="1"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289" t="1557" r="15329" b="43885"/>
                    <a:stretch/>
                  </p:blipFill>
                  <p:spPr>
                    <a:xfrm>
                      <a:off x="-2752271" y="-2270748"/>
                      <a:ext cx="1799916" cy="21055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Image 51"/>
                    <p:cNvPicPr/>
                    <p:nvPr/>
                  </p:nvPicPr>
                  <p:blipFill rotWithShape="1">
                    <a:blip r:embed="rId2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1204" r="11206"/>
                    <a:stretch/>
                  </p:blipFill>
                  <p:spPr>
                    <a:xfrm>
                      <a:off x="-2752271" y="-6767961"/>
                      <a:ext cx="1799916" cy="207562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Image 52"/>
                    <p:cNvPicPr>
                      <a:picLocks noChangeAspect="1"/>
                    </p:cNvPicPr>
                    <p:nvPr/>
                  </p:nvPicPr>
                  <p:blipFill rotWithShape="1">
                    <a:blip r:embed="rId22"/>
                    <a:srcRect l="7082" t="7331" r="17245" b="14489"/>
                    <a:stretch/>
                  </p:blipFill>
                  <p:spPr>
                    <a:xfrm>
                      <a:off x="-2752271" y="2320232"/>
                      <a:ext cx="1799916" cy="211270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7" name="ZoneTexte 36"/>
                  <p:cNvSpPr txBox="1"/>
                  <p:nvPr/>
                </p:nvSpPr>
                <p:spPr>
                  <a:xfrm>
                    <a:off x="-7399821" y="-7060671"/>
                    <a:ext cx="630764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Nadège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Abomangoli</a:t>
                    </a:r>
                    <a:endPara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-7399821" y="-4815690"/>
                    <a:ext cx="6327626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Karim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Amellal</a:t>
                    </a:r>
                    <a:endParaRPr lang="fr-FR" sz="54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9" name="ZoneTexte 38"/>
                  <p:cNvSpPr txBox="1"/>
                  <p:nvPr/>
                </p:nvSpPr>
                <p:spPr>
                  <a:xfrm>
                    <a:off x="-7409315" y="-2553668"/>
                    <a:ext cx="630764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Didier Barbé</a:t>
                    </a:r>
                  </a:p>
                </p:txBody>
              </p:sp>
              <p:sp>
                <p:nvSpPr>
                  <p:cNvPr id="40" name="ZoneTexte 39"/>
                  <p:cNvSpPr txBox="1"/>
                  <p:nvPr/>
                </p:nvSpPr>
                <p:spPr>
                  <a:xfrm>
                    <a:off x="-7411964" y="-258178"/>
                    <a:ext cx="630764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Yannick Blanc</a:t>
                    </a:r>
                  </a:p>
                </p:txBody>
              </p: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-7410477" y="2045597"/>
                    <a:ext cx="632896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Claire </a:t>
                    </a:r>
                    <a:r>
                      <a:rPr lang="fr-FR" sz="54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de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Mazancourt</a:t>
                    </a:r>
                    <a:endPara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-7417128" y="4307619"/>
                    <a:ext cx="630764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Cyr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Dioré</a:t>
                    </a:r>
                    <a:endPara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3" name="ZoneTexte 42"/>
                  <p:cNvSpPr txBox="1"/>
                  <p:nvPr/>
                </p:nvSpPr>
                <p:spPr>
                  <a:xfrm>
                    <a:off x="-7411645" y="6549944"/>
                    <a:ext cx="6079047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5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Yann </a:t>
                    </a:r>
                    <a:r>
                      <a:rPr lang="fr-FR" sz="5400" b="1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Echinard</a:t>
                    </a:r>
                    <a:endParaRPr lang="fr-FR" sz="5400" b="1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31" name="ZoneTexte 30"/>
              <p:cNvSpPr txBox="1"/>
              <p:nvPr/>
            </p:nvSpPr>
            <p:spPr>
              <a:xfrm>
                <a:off x="-7410007" y="8792269"/>
                <a:ext cx="60881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Mercedes Erra</a:t>
                </a: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-7410980" y="11056031"/>
                <a:ext cx="63407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Stéphane </a:t>
                </a:r>
                <a:r>
                  <a:rPr lang="fr-FR" sz="54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Gaschet</a:t>
                </a:r>
                <a:endParaRPr lang="fr-FR" sz="5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-7406645" y="13322549"/>
                <a:ext cx="63407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Isabelle Giordano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0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-5101656" y="-3815257"/>
            <a:ext cx="17422940" cy="16194442"/>
            <a:chOff x="-5101656" y="-3815257"/>
            <a:chExt cx="17422940" cy="16194442"/>
          </a:xfrm>
        </p:grpSpPr>
        <p:grpSp>
          <p:nvGrpSpPr>
            <p:cNvPr id="51" name="Groupe 50"/>
            <p:cNvGrpSpPr/>
            <p:nvPr/>
          </p:nvGrpSpPr>
          <p:grpSpPr>
            <a:xfrm>
              <a:off x="-5101656" y="-3815257"/>
              <a:ext cx="17422940" cy="16194442"/>
              <a:chOff x="-5101656" y="-3815257"/>
              <a:chExt cx="17422940" cy="1619444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-5101653" y="-3815257"/>
                <a:ext cx="17422937" cy="161944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5" name="Groupe 44"/>
              <p:cNvGrpSpPr/>
              <p:nvPr/>
            </p:nvGrpSpPr>
            <p:grpSpPr>
              <a:xfrm>
                <a:off x="-5101654" y="-3657153"/>
                <a:ext cx="5661631" cy="11082720"/>
                <a:chOff x="-13434031" y="-4632543"/>
                <a:chExt cx="5661631" cy="11082720"/>
              </a:xfrm>
            </p:grpSpPr>
            <p:pic>
              <p:nvPicPr>
                <p:cNvPr id="4" name="Image 3" descr="Afficher l'image d'origine"/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735"/>
                <a:stretch/>
              </p:blipFill>
              <p:spPr bwMode="auto">
                <a:xfrm>
                  <a:off x="-13434030" y="-2381293"/>
                  <a:ext cx="1811739" cy="211698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" name="Image 4" descr="Yannick Blanc"/>
                <p:cNvPicPr/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800" t="17942" r="17600" b="31968"/>
                <a:stretch/>
              </p:blipFill>
              <p:spPr bwMode="auto">
                <a:xfrm>
                  <a:off x="-13434030" y="2146576"/>
                  <a:ext cx="1799915" cy="2076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" name="Image 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89" t="1557" r="15329" b="43885"/>
                <a:stretch/>
              </p:blipFill>
              <p:spPr>
                <a:xfrm>
                  <a:off x="-13434031" y="-85261"/>
                  <a:ext cx="1799916" cy="2061380"/>
                </a:xfrm>
                <a:prstGeom prst="rect">
                  <a:avLst/>
                </a:prstGeom>
              </p:spPr>
            </p:pic>
            <p:pic>
              <p:nvPicPr>
                <p:cNvPr id="7" name="Image 6"/>
                <p:cNvPicPr/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04" r="11206"/>
                <a:stretch/>
              </p:blipFill>
              <p:spPr>
                <a:xfrm>
                  <a:off x="-13434031" y="-4632543"/>
                  <a:ext cx="1799916" cy="2072208"/>
                </a:xfrm>
                <a:prstGeom prst="rect">
                  <a:avLst/>
                </a:prstGeom>
              </p:spPr>
            </p:pic>
            <p:pic>
              <p:nvPicPr>
                <p:cNvPr id="8" name="Image 7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7082" t="7331" r="17245" b="14489"/>
                <a:stretch/>
              </p:blipFill>
              <p:spPr>
                <a:xfrm>
                  <a:off x="-13434031" y="4389365"/>
                  <a:ext cx="1799916" cy="2060812"/>
                </a:xfrm>
                <a:prstGeom prst="rect">
                  <a:avLst/>
                </a:prstGeom>
              </p:spPr>
            </p:pic>
            <p:sp>
              <p:nvSpPr>
                <p:cNvPr id="9" name="ZoneTexte 8"/>
                <p:cNvSpPr txBox="1"/>
                <p:nvPr/>
              </p:nvSpPr>
              <p:spPr>
                <a:xfrm>
                  <a:off x="-11615467" y="-4051209"/>
                  <a:ext cx="38430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Nadège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Abomangoli</a:t>
                  </a:r>
                  <a:endPara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" name="ZoneTexte 9"/>
                <p:cNvSpPr txBox="1"/>
                <p:nvPr/>
              </p:nvSpPr>
              <p:spPr>
                <a:xfrm>
                  <a:off x="-11615467" y="-1785918"/>
                  <a:ext cx="273272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Karim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Amellal</a:t>
                  </a:r>
                  <a:endParaRPr lang="fr-FR" sz="3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" name="ZoneTexte 10"/>
                <p:cNvSpPr txBox="1"/>
                <p:nvPr/>
              </p:nvSpPr>
              <p:spPr>
                <a:xfrm>
                  <a:off x="-11624961" y="479373"/>
                  <a:ext cx="27422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Didier Barbé</a:t>
                  </a:r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-11627610" y="2744664"/>
                  <a:ext cx="27448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Yannick Blanc</a:t>
                  </a:r>
                </a:p>
              </p:txBody>
            </p:sp>
            <p:sp>
              <p:nvSpPr>
                <p:cNvPr id="13" name="ZoneTexte 12"/>
                <p:cNvSpPr txBox="1"/>
                <p:nvPr/>
              </p:nvSpPr>
              <p:spPr>
                <a:xfrm>
                  <a:off x="-11626123" y="5009955"/>
                  <a:ext cx="3853723" cy="603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Claire </a:t>
                  </a:r>
                  <a:r>
                    <a:rPr lang="fr-FR" sz="3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de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Mazancourt</a:t>
                  </a:r>
                  <a:endPara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4" name="Groupe 43"/>
              <p:cNvGrpSpPr/>
              <p:nvPr/>
            </p:nvGrpSpPr>
            <p:grpSpPr>
              <a:xfrm>
                <a:off x="-5101656" y="-3642337"/>
                <a:ext cx="11965795" cy="15615927"/>
                <a:chOff x="-6035786" y="-5611123"/>
                <a:chExt cx="11965795" cy="15615927"/>
              </a:xfrm>
            </p:grpSpPr>
            <p:pic>
              <p:nvPicPr>
                <p:cNvPr id="14" name="Image 13" descr="Yann Echinard"/>
                <p:cNvPicPr/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961"/>
                <a:stretch/>
              </p:blipFill>
              <p:spPr bwMode="auto">
                <a:xfrm>
                  <a:off x="-6035785" y="7867661"/>
                  <a:ext cx="1799916" cy="21371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Image 14" descr="http://news-cdn.efinancialcareers.com/wp-content/uploads/Stephane-Gaschet-662x440.png"/>
                <p:cNvPicPr/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355" t="1" r="26372" b="24800"/>
                <a:stretch/>
              </p:blipFill>
              <p:spPr bwMode="auto">
                <a:xfrm>
                  <a:off x="-99910" y="-3373982"/>
                  <a:ext cx="1799916" cy="2119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12" t="7442" r="33312" b="59868"/>
                <a:stretch/>
              </p:blipFill>
              <p:spPr>
                <a:xfrm>
                  <a:off x="-6035786" y="5595890"/>
                  <a:ext cx="1799916" cy="2105578"/>
                </a:xfrm>
                <a:prstGeom prst="rect">
                  <a:avLst/>
                </a:prstGeom>
              </p:spPr>
            </p:pic>
            <p:pic>
              <p:nvPicPr>
                <p:cNvPr id="18" name="Image 17" descr="Mercedes Erra"/>
                <p:cNvPicPr/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20" r="8035"/>
                <a:stretch/>
              </p:blipFill>
              <p:spPr bwMode="auto">
                <a:xfrm>
                  <a:off x="-99910" y="-5611123"/>
                  <a:ext cx="1799916" cy="20608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" name="ZoneTexte 18"/>
                <p:cNvSpPr txBox="1"/>
                <p:nvPr/>
              </p:nvSpPr>
              <p:spPr>
                <a:xfrm>
                  <a:off x="-4234529" y="6300716"/>
                  <a:ext cx="260669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Cyr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Dioré</a:t>
                  </a:r>
                  <a:endPara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-4229046" y="8566009"/>
                  <a:ext cx="312372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Yann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Echinard</a:t>
                  </a:r>
                  <a:endPara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1708469" y="-5039557"/>
                  <a:ext cx="312208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Mercedes Erra</a:t>
                  </a:r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1707495" y="-2787203"/>
                  <a:ext cx="37108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Stéphane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Gaschet</a:t>
                  </a:r>
                  <a:endPara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1711830" y="-534849"/>
                  <a:ext cx="421817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Isabelle Giordano</a:t>
                  </a: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834735" y="-1405903"/>
                <a:ext cx="10749187" cy="13379493"/>
                <a:chOff x="9918553" y="-6301804"/>
                <a:chExt cx="10749187" cy="13379493"/>
              </a:xfrm>
            </p:grpSpPr>
            <p:pic>
              <p:nvPicPr>
                <p:cNvPr id="24" name="Image 23" descr="http://img.daf-mag.fr/Img/BREVE/2014/3/234654/Louis-Godron-president-Afic--F.jpg"/>
                <p:cNvPicPr/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4" r="10214" b="19459"/>
                <a:stretch/>
              </p:blipFill>
              <p:spPr bwMode="auto">
                <a:xfrm>
                  <a:off x="9918554" y="-1780979"/>
                  <a:ext cx="1799400" cy="2083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Image 24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46" r="33626"/>
                <a:stretch/>
              </p:blipFill>
              <p:spPr>
                <a:xfrm>
                  <a:off x="9918553" y="2668774"/>
                  <a:ext cx="1799401" cy="2105578"/>
                </a:xfrm>
                <a:prstGeom prst="rect">
                  <a:avLst/>
                </a:prstGeom>
              </p:spPr>
            </p:pic>
            <p:pic>
              <p:nvPicPr>
                <p:cNvPr id="26" name="Image 25" descr="http://www.bluemonday.fr/local/cache-vignettes/L232xH292/arton3-8cfd1.jpg"/>
                <p:cNvPicPr/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218"/>
                <a:stretch/>
              </p:blipFill>
              <p:spPr bwMode="auto">
                <a:xfrm>
                  <a:off x="9918555" y="468854"/>
                  <a:ext cx="1799400" cy="20608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Image 26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3941"/>
                <a:stretch/>
              </p:blipFill>
              <p:spPr>
                <a:xfrm>
                  <a:off x="15433525" y="-6301804"/>
                  <a:ext cx="1799401" cy="2120409"/>
                </a:xfrm>
                <a:prstGeom prst="rect">
                  <a:avLst/>
                </a:prstGeom>
              </p:spPr>
            </p:pic>
            <p:pic>
              <p:nvPicPr>
                <p:cNvPr id="28" name="Picture 2" descr="http://i.huffpost.com/gen/4529362/images/n-MICHAEL-JEREMIASZ-large570.jpg"/>
                <p:cNvPicPr>
                  <a:picLocks noChangeAspect="1" noChangeArrowheads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30" t="4169" r="27146" b="1557"/>
                <a:stretch/>
              </p:blipFill>
              <p:spPr bwMode="auto">
                <a:xfrm>
                  <a:off x="9918553" y="4940545"/>
                  <a:ext cx="1799401" cy="2137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ZoneTexte 28"/>
                <p:cNvSpPr txBox="1"/>
                <p:nvPr/>
              </p:nvSpPr>
              <p:spPr>
                <a:xfrm>
                  <a:off x="11761497" y="-1209610"/>
                  <a:ext cx="31300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Louis Godron</a:t>
                  </a:r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11761497" y="1042744"/>
                  <a:ext cx="376371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Emmanuel Hamon</a:t>
                  </a:r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11761497" y="3295098"/>
                  <a:ext cx="31300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Martin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Hirsch</a:t>
                  </a:r>
                  <a:endPara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>
                  <a:off x="11761497" y="5547452"/>
                  <a:ext cx="33912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Michaël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Jérémiasz</a:t>
                  </a:r>
                  <a:endPara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17276470" y="-5649117"/>
                  <a:ext cx="33912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Pierre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Micheletti</a:t>
                  </a:r>
                  <a:endPara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6385410" y="890129"/>
                <a:ext cx="5593443" cy="11083461"/>
                <a:chOff x="13813215" y="8759301"/>
                <a:chExt cx="5593443" cy="11083461"/>
              </a:xfrm>
            </p:grpSpPr>
            <p:pic>
              <p:nvPicPr>
                <p:cNvPr id="34" name="Image 33" descr="http://www.bedetheque.com/media/Photos/Photo_5996.jpg"/>
                <p:cNvPicPr/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32"/>
                <a:stretch/>
              </p:blipFill>
              <p:spPr bwMode="auto">
                <a:xfrm>
                  <a:off x="13813215" y="10991138"/>
                  <a:ext cx="1799401" cy="20765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Image 34" descr="Afficher l'image d'origine"/>
                <p:cNvPicPr/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42" r="8613"/>
                <a:stretch/>
              </p:blipFill>
              <p:spPr bwMode="auto">
                <a:xfrm>
                  <a:off x="13813215" y="13233928"/>
                  <a:ext cx="1799401" cy="20608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Image 35" descr="https://image.jimcdn.com/app/cms/image/transf/dimension=157x10000:format=jpg/path/sf71bb3cb8b63b6b2/image/ie50a698b739c825d/version/1427279873/image.jpg"/>
                <p:cNvPicPr/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81" r="7041"/>
                <a:stretch/>
              </p:blipFill>
              <p:spPr bwMode="auto">
                <a:xfrm>
                  <a:off x="13843253" y="8759301"/>
                  <a:ext cx="1769363" cy="20625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Image 36" descr="Silene Theobald"/>
                <p:cNvPicPr/>
                <p:nvPr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63" r="13078" b="6933"/>
                <a:stretch/>
              </p:blipFill>
              <p:spPr bwMode="auto">
                <a:xfrm>
                  <a:off x="13822785" y="15433847"/>
                  <a:ext cx="1789832" cy="21055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Image 37" descr="Annick Suzor-Weiner"/>
                <p:cNvPicPr/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49" t="6616" r="11312" b="24909"/>
                <a:stretch/>
              </p:blipFill>
              <p:spPr bwMode="auto">
                <a:xfrm>
                  <a:off x="13821219" y="17705619"/>
                  <a:ext cx="1803732" cy="21371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9" name="ZoneTexte 38"/>
                <p:cNvSpPr txBox="1"/>
                <p:nvPr/>
              </p:nvSpPr>
              <p:spPr>
                <a:xfrm>
                  <a:off x="15650614" y="9320836"/>
                  <a:ext cx="32988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Pierre </a:t>
                  </a:r>
                  <a:r>
                    <a:rPr lang="fr-FR" sz="32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Moorkens</a:t>
                  </a:r>
                  <a:endPara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15653888" y="11581922"/>
                  <a:ext cx="263383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Plantu</a:t>
                  </a: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15664773" y="13865054"/>
                  <a:ext cx="32846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Olivier Soudieux</a:t>
                  </a:r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15664299" y="16069113"/>
                  <a:ext cx="32851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Silène Théobald</a:t>
                  </a: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15664299" y="18361096"/>
                  <a:ext cx="37423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Annick </a:t>
                  </a:r>
                  <a:r>
                    <a:rPr lang="fr-FR" sz="3200" b="1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Suzor</a:t>
                  </a:r>
                  <a:r>
                    <a:rPr lang="fr-FR" sz="3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sz="3200" b="1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Weiner</a:t>
                  </a:r>
                  <a:endParaRPr lang="fr-FR" sz="3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49" name="Image 48" descr="http://img.tvmag.lefigaro.fr/ImCon/Arti/86468/PHOb70a6be6-e386-11e4-abf0-47357354b407-805x453.jpg"/>
              <p:cNvPicPr/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3" r="3493"/>
              <a:stretch/>
            </p:blipFill>
            <p:spPr bwMode="auto">
              <a:xfrm>
                <a:off x="6385410" y="-3642979"/>
                <a:ext cx="3140582" cy="206145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0" name="ZoneTexte 49"/>
              <p:cNvSpPr txBox="1"/>
              <p:nvPr/>
            </p:nvSpPr>
            <p:spPr>
              <a:xfrm>
                <a:off x="9578531" y="-3159658"/>
                <a:ext cx="274275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Beate et Serge</a:t>
                </a:r>
              </a:p>
              <a:p>
                <a:r>
                  <a:rPr lang="fr-FR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Klarsfeld</a:t>
                </a:r>
              </a:p>
            </p:txBody>
          </p:sp>
        </p:grpSp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" b="4112"/>
            <a:stretch/>
          </p:blipFill>
          <p:spPr>
            <a:xfrm>
              <a:off x="830496" y="889496"/>
              <a:ext cx="1796465" cy="2062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1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792260" y="1322137"/>
            <a:ext cx="8209836" cy="3683000"/>
            <a:chOff x="1792260" y="1322137"/>
            <a:chExt cx="8209836" cy="3683000"/>
          </a:xfrm>
        </p:grpSpPr>
        <p:grpSp>
          <p:nvGrpSpPr>
            <p:cNvPr id="3" name="Groupe 2"/>
            <p:cNvGrpSpPr/>
            <p:nvPr/>
          </p:nvGrpSpPr>
          <p:grpSpPr>
            <a:xfrm>
              <a:off x="1792260" y="1322137"/>
              <a:ext cx="8073635" cy="3683000"/>
              <a:chOff x="1972733" y="1803400"/>
              <a:chExt cx="8073635" cy="3683000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972733" y="1803400"/>
                <a:ext cx="8073635" cy="3683000"/>
                <a:chOff x="1972733" y="1803400"/>
                <a:chExt cx="8073635" cy="368300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1972733" y="1803400"/>
                  <a:ext cx="8073635" cy="3683000"/>
                  <a:chOff x="448733" y="1803400"/>
                  <a:chExt cx="8073635" cy="36830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48733" y="1803400"/>
                    <a:ext cx="8073635" cy="3683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53544" y="1908365"/>
                    <a:ext cx="982397" cy="4915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583832" y="2480071"/>
                  <a:ext cx="331236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SARAH OURAHMOUNE</a:t>
                  </a:r>
                  <a:endParaRPr lang="fr-FR" sz="20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10" name="Image 9" descr="L5DDClDP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4" t="6047" r="5559"/>
              <a:stretch/>
            </p:blipFill>
            <p:spPr bwMode="auto">
              <a:xfrm>
                <a:off x="2386894" y="2399910"/>
                <a:ext cx="1782778" cy="2100262"/>
              </a:xfrm>
              <a:prstGeom prst="rect">
                <a:avLst/>
              </a:prstGeom>
              <a:noFill/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4403358" y="2867813"/>
              <a:ext cx="55987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srgbClr val="C00000"/>
                  </a:solidFill>
                </a:rPr>
                <a:t>Conférence</a:t>
              </a:r>
            </a:p>
            <a:p>
              <a:r>
                <a:rPr lang="fr-FR" sz="2000" b="1" dirty="0" smtClean="0">
                  <a:solidFill>
                    <a:srgbClr val="C00000"/>
                  </a:solidFill>
                </a:rPr>
                <a:t>Parcours et rebonds d’une sportive de haut niveau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0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92260" y="1322137"/>
            <a:ext cx="8419556" cy="3683000"/>
            <a:chOff x="1792260" y="1322137"/>
            <a:chExt cx="8419556" cy="3683000"/>
          </a:xfrm>
        </p:grpSpPr>
        <p:grpSp>
          <p:nvGrpSpPr>
            <p:cNvPr id="6" name="Groupe 5"/>
            <p:cNvGrpSpPr/>
            <p:nvPr/>
          </p:nvGrpSpPr>
          <p:grpSpPr>
            <a:xfrm>
              <a:off x="1792260" y="1322137"/>
              <a:ext cx="8419556" cy="3683000"/>
              <a:chOff x="1792260" y="1322137"/>
              <a:chExt cx="8419556" cy="3683000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792260" y="1322137"/>
                <a:ext cx="8419556" cy="3683000"/>
                <a:chOff x="1972733" y="1803400"/>
                <a:chExt cx="8419556" cy="368300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1972733" y="1803400"/>
                  <a:ext cx="8419556" cy="3683000"/>
                  <a:chOff x="448733" y="1803400"/>
                  <a:chExt cx="8419556" cy="36830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48733" y="1803400"/>
                    <a:ext cx="8419556" cy="3683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53544" y="1908365"/>
                    <a:ext cx="982397" cy="4915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583832" y="2480071"/>
                  <a:ext cx="331236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CORINNE </a:t>
                  </a:r>
                  <a:r>
                    <a:rPr lang="fr-FR" sz="20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HIRSCH</a:t>
                  </a:r>
                  <a:endParaRPr lang="fr-FR" sz="20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403358" y="2867813"/>
                <a:ext cx="580845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C00000"/>
                    </a:solidFill>
                  </a:rPr>
                  <a:t>Projection du film documentaire</a:t>
                </a:r>
              </a:p>
              <a:p>
                <a:r>
                  <a:rPr lang="fr-FR" sz="2000" b="1" dirty="0">
                    <a:solidFill>
                      <a:srgbClr val="C00000"/>
                    </a:solidFill>
                  </a:rPr>
                  <a:t>Femmes et argent : parlons d’argent, carte sur table</a:t>
                </a:r>
                <a:endParaRPr lang="fr-FR" sz="20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2" name="Image 1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9"/>
            <a:stretch/>
          </p:blipFill>
          <p:spPr>
            <a:xfrm>
              <a:off x="2138181" y="1932898"/>
              <a:ext cx="1791909" cy="238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15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92260" y="1322137"/>
            <a:ext cx="8209836" cy="3683000"/>
            <a:chOff x="1792260" y="1322137"/>
            <a:chExt cx="8209836" cy="3683000"/>
          </a:xfrm>
        </p:grpSpPr>
        <p:grpSp>
          <p:nvGrpSpPr>
            <p:cNvPr id="6" name="Groupe 5"/>
            <p:cNvGrpSpPr/>
            <p:nvPr/>
          </p:nvGrpSpPr>
          <p:grpSpPr>
            <a:xfrm>
              <a:off x="1792260" y="1322137"/>
              <a:ext cx="8209836" cy="3683000"/>
              <a:chOff x="1792260" y="1322137"/>
              <a:chExt cx="8209836" cy="3683000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792260" y="1322137"/>
                <a:ext cx="8073635" cy="3683000"/>
                <a:chOff x="1972733" y="1803400"/>
                <a:chExt cx="8073635" cy="368300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1972733" y="1803400"/>
                  <a:ext cx="8073635" cy="3683000"/>
                  <a:chOff x="448733" y="1803400"/>
                  <a:chExt cx="8073635" cy="36830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48733" y="1803400"/>
                    <a:ext cx="8073635" cy="3683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53544" y="1908365"/>
                    <a:ext cx="982397" cy="4915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583832" y="2480071"/>
                  <a:ext cx="331236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PATRICK KANNER</a:t>
                  </a:r>
                  <a:endParaRPr lang="fr-FR" sz="20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403358" y="2867813"/>
                <a:ext cx="55987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C00000"/>
                    </a:solidFill>
                  </a:rPr>
                  <a:t>Conférence</a:t>
                </a:r>
              </a:p>
              <a:p>
                <a:r>
                  <a:rPr lang="fr-FR" sz="2000" b="1" dirty="0">
                    <a:solidFill>
                      <a:srgbClr val="C00000"/>
                    </a:solidFill>
                  </a:rPr>
                  <a:t>L’engagement, un projet éthique et politique </a:t>
                </a:r>
                <a:endParaRPr lang="fr-FR" sz="20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2" name="Picture 2" descr="http://www.gouvernement.fr/sites/default/files/styles/plein-cadre/public/ministre/image/2016/02/portrait_patrick_kanner.png?itok=y88JbJTw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9" r="34991"/>
            <a:stretch/>
          </p:blipFill>
          <p:spPr bwMode="auto">
            <a:xfrm>
              <a:off x="2198598" y="1918646"/>
              <a:ext cx="1732716" cy="2100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201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92260" y="1322137"/>
            <a:ext cx="8209836" cy="3683000"/>
            <a:chOff x="1792260" y="1322137"/>
            <a:chExt cx="8209836" cy="3683000"/>
          </a:xfrm>
        </p:grpSpPr>
        <p:grpSp>
          <p:nvGrpSpPr>
            <p:cNvPr id="6" name="Groupe 5"/>
            <p:cNvGrpSpPr/>
            <p:nvPr/>
          </p:nvGrpSpPr>
          <p:grpSpPr>
            <a:xfrm>
              <a:off x="1792260" y="1322137"/>
              <a:ext cx="8209836" cy="3683000"/>
              <a:chOff x="1792260" y="1322137"/>
              <a:chExt cx="8209836" cy="3683000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792260" y="1322137"/>
                <a:ext cx="8073635" cy="3683000"/>
                <a:chOff x="1972733" y="1803400"/>
                <a:chExt cx="8073635" cy="368300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1972733" y="1803400"/>
                  <a:ext cx="8073635" cy="3683000"/>
                  <a:chOff x="448733" y="1803400"/>
                  <a:chExt cx="8073635" cy="36830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48733" y="1803400"/>
                    <a:ext cx="8073635" cy="3683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53544" y="1908365"/>
                    <a:ext cx="982397" cy="4915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583832" y="2480071"/>
                  <a:ext cx="331236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RONALD HATTO</a:t>
                  </a:r>
                  <a:endParaRPr lang="fr-FR" sz="20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403358" y="2867813"/>
                <a:ext cx="55987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C00000"/>
                    </a:solidFill>
                  </a:rPr>
                  <a:t>Conférence</a:t>
                </a:r>
              </a:p>
              <a:p>
                <a:r>
                  <a:rPr lang="fr-FR" sz="2000" b="1" dirty="0">
                    <a:solidFill>
                      <a:srgbClr val="C00000"/>
                    </a:solidFill>
                  </a:rPr>
                  <a:t>L’ONU et la Paix</a:t>
                </a:r>
              </a:p>
            </p:txBody>
          </p:sp>
        </p:grpSp>
        <p:pic>
          <p:nvPicPr>
            <p:cNvPr id="12" name="Image 11" descr="picture-39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214" y="1918645"/>
              <a:ext cx="1799192" cy="21002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4890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92260" y="1322137"/>
            <a:ext cx="8209836" cy="3683000"/>
            <a:chOff x="1792260" y="1322137"/>
            <a:chExt cx="8209836" cy="3683000"/>
          </a:xfrm>
        </p:grpSpPr>
        <p:grpSp>
          <p:nvGrpSpPr>
            <p:cNvPr id="6" name="Groupe 5"/>
            <p:cNvGrpSpPr/>
            <p:nvPr/>
          </p:nvGrpSpPr>
          <p:grpSpPr>
            <a:xfrm>
              <a:off x="1792260" y="1322137"/>
              <a:ext cx="8209836" cy="3683000"/>
              <a:chOff x="1792260" y="1322137"/>
              <a:chExt cx="8209836" cy="3683000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1792260" y="1322137"/>
                <a:ext cx="8073635" cy="3683000"/>
                <a:chOff x="1972733" y="1803400"/>
                <a:chExt cx="8073635" cy="3683000"/>
              </a:xfrm>
            </p:grpSpPr>
            <p:grpSp>
              <p:nvGrpSpPr>
                <p:cNvPr id="2" name="Groupe 1"/>
                <p:cNvGrpSpPr/>
                <p:nvPr/>
              </p:nvGrpSpPr>
              <p:grpSpPr>
                <a:xfrm>
                  <a:off x="1972733" y="1803400"/>
                  <a:ext cx="8073635" cy="3683000"/>
                  <a:chOff x="1972733" y="1803400"/>
                  <a:chExt cx="8073635" cy="3683000"/>
                </a:xfrm>
              </p:grpSpPr>
              <p:grpSp>
                <p:nvGrpSpPr>
                  <p:cNvPr id="4" name="Groupe 3"/>
                  <p:cNvGrpSpPr/>
                  <p:nvPr/>
                </p:nvGrpSpPr>
                <p:grpSpPr>
                  <a:xfrm>
                    <a:off x="1972733" y="1803400"/>
                    <a:ext cx="8073635" cy="3683000"/>
                    <a:chOff x="448733" y="1803400"/>
                    <a:chExt cx="8073635" cy="3683000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48733" y="1803400"/>
                      <a:ext cx="8073635" cy="3683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pic>
                  <p:nvPicPr>
                    <p:cNvPr id="8" name="Image 7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53544" y="1908365"/>
                      <a:ext cx="982397" cy="49154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9" name="Rectangle 8"/>
                  <p:cNvSpPr/>
                  <p:nvPr/>
                </p:nvSpPr>
                <p:spPr>
                  <a:xfrm>
                    <a:off x="4583832" y="2480071"/>
                    <a:ext cx="3312368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fr-FR" sz="20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DANIEL PECAUT</a:t>
                    </a:r>
                    <a:endParaRPr lang="fr-FR" sz="20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0" name="Image 9" descr="L5DDClDP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34" t="6047" r="5559"/>
                <a:stretch/>
              </p:blipFill>
              <p:spPr bwMode="auto">
                <a:xfrm>
                  <a:off x="2386894" y="2399910"/>
                  <a:ext cx="1782778" cy="210026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4403358" y="2867813"/>
                <a:ext cx="55987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C00000"/>
                    </a:solidFill>
                  </a:rPr>
                  <a:t>Conférence</a:t>
                </a:r>
              </a:p>
              <a:p>
                <a:r>
                  <a:rPr lang="fr-FR" sz="2000" b="1" dirty="0">
                    <a:solidFill>
                      <a:srgbClr val="C00000"/>
                    </a:solidFill>
                  </a:rPr>
                  <a:t>Les FARC, une guérilla sans fin</a:t>
                </a:r>
              </a:p>
            </p:txBody>
          </p:sp>
        </p:grpSp>
        <p:pic>
          <p:nvPicPr>
            <p:cNvPr id="12" name="Image 11" descr="daniel_final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420" y="1917977"/>
              <a:ext cx="1775613" cy="22380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2183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92260" y="1322137"/>
            <a:ext cx="8209836" cy="3683000"/>
            <a:chOff x="1792260" y="1322137"/>
            <a:chExt cx="8209836" cy="3683000"/>
          </a:xfrm>
        </p:grpSpPr>
        <p:grpSp>
          <p:nvGrpSpPr>
            <p:cNvPr id="6" name="Groupe 5"/>
            <p:cNvGrpSpPr/>
            <p:nvPr/>
          </p:nvGrpSpPr>
          <p:grpSpPr>
            <a:xfrm>
              <a:off x="1792260" y="1322137"/>
              <a:ext cx="8209836" cy="3683000"/>
              <a:chOff x="1792260" y="1322137"/>
              <a:chExt cx="8209836" cy="3683000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792260" y="1322137"/>
                <a:ext cx="8073635" cy="3683000"/>
                <a:chOff x="1972733" y="1803400"/>
                <a:chExt cx="8073635" cy="368300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1972733" y="1803400"/>
                  <a:ext cx="8073635" cy="3683000"/>
                  <a:chOff x="448733" y="1803400"/>
                  <a:chExt cx="8073635" cy="36830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48733" y="1803400"/>
                    <a:ext cx="8073635" cy="3683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53544" y="1908365"/>
                    <a:ext cx="982397" cy="4915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583832" y="2480071"/>
                  <a:ext cx="331236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="1" cap="all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REMY OURDAN</a:t>
                  </a:r>
                  <a:endParaRPr lang="fr-FR" sz="2000" b="1" cap="all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403358" y="2867813"/>
                <a:ext cx="55987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C00000"/>
                    </a:solidFill>
                  </a:rPr>
                  <a:t>Projection du film</a:t>
                </a:r>
              </a:p>
              <a:p>
                <a:r>
                  <a:rPr lang="fr-FR" sz="2000" b="1" dirty="0">
                    <a:solidFill>
                      <a:srgbClr val="C00000"/>
                    </a:solidFill>
                  </a:rPr>
                  <a:t>Le Siège</a:t>
                </a:r>
              </a:p>
            </p:txBody>
          </p:sp>
        </p:grpSp>
        <p:pic>
          <p:nvPicPr>
            <p:cNvPr id="12" name="Image 11" descr="Remy Ourdan ID pic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392" y="1938442"/>
              <a:ext cx="1736947" cy="2060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5339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92260" y="1322137"/>
            <a:ext cx="8209836" cy="3683000"/>
            <a:chOff x="1792260" y="1322137"/>
            <a:chExt cx="8209836" cy="3683000"/>
          </a:xfrm>
        </p:grpSpPr>
        <p:grpSp>
          <p:nvGrpSpPr>
            <p:cNvPr id="6" name="Groupe 5"/>
            <p:cNvGrpSpPr/>
            <p:nvPr/>
          </p:nvGrpSpPr>
          <p:grpSpPr>
            <a:xfrm>
              <a:off x="1792260" y="1322137"/>
              <a:ext cx="8209836" cy="3683000"/>
              <a:chOff x="1792260" y="1322137"/>
              <a:chExt cx="8209836" cy="3683000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792260" y="1322137"/>
                <a:ext cx="8073635" cy="3683000"/>
                <a:chOff x="1972733" y="1803400"/>
                <a:chExt cx="8073635" cy="368300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1972733" y="1803400"/>
                  <a:ext cx="8073635" cy="3683000"/>
                  <a:chOff x="448733" y="1803400"/>
                  <a:chExt cx="8073635" cy="36830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48733" y="1803400"/>
                    <a:ext cx="8073635" cy="3683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53544" y="1908365"/>
                    <a:ext cx="982397" cy="4915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583832" y="2480071"/>
                  <a:ext cx="331236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="1" cap="all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FREDERIC TISSOT</a:t>
                  </a:r>
                  <a:endParaRPr lang="fr-FR" sz="2000" b="1" cap="all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403358" y="2867813"/>
                <a:ext cx="55987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C00000"/>
                    </a:solidFill>
                  </a:rPr>
                  <a:t>Conférence</a:t>
                </a:r>
              </a:p>
              <a:p>
                <a:r>
                  <a:rPr lang="fr-FR" sz="2000" b="1" dirty="0">
                    <a:solidFill>
                      <a:srgbClr val="C00000"/>
                    </a:solidFill>
                  </a:rPr>
                  <a:t>L’Homme debout </a:t>
                </a:r>
                <a:endParaRPr lang="fr-FR" sz="20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2" name="Image 11" descr="tissotF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773" y="1918647"/>
              <a:ext cx="1739140" cy="2060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040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92260" y="1322137"/>
            <a:ext cx="8209836" cy="3683000"/>
            <a:chOff x="1792260" y="1322137"/>
            <a:chExt cx="8209836" cy="3683000"/>
          </a:xfrm>
        </p:grpSpPr>
        <p:grpSp>
          <p:nvGrpSpPr>
            <p:cNvPr id="6" name="Groupe 5"/>
            <p:cNvGrpSpPr/>
            <p:nvPr/>
          </p:nvGrpSpPr>
          <p:grpSpPr>
            <a:xfrm>
              <a:off x="1792260" y="1322137"/>
              <a:ext cx="8209836" cy="3683000"/>
              <a:chOff x="1792260" y="1322137"/>
              <a:chExt cx="8209836" cy="3683000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792260" y="1322137"/>
                <a:ext cx="8073635" cy="3683000"/>
                <a:chOff x="1972733" y="1803400"/>
                <a:chExt cx="8073635" cy="3683000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1972733" y="1803400"/>
                  <a:ext cx="8073635" cy="3683000"/>
                  <a:chOff x="448733" y="1803400"/>
                  <a:chExt cx="8073635" cy="36830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48733" y="1803400"/>
                    <a:ext cx="8073635" cy="3683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53544" y="1908365"/>
                    <a:ext cx="982397" cy="4915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583832" y="2480071"/>
                  <a:ext cx="331236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0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MARC-BENOIT CREANCIER</a:t>
                  </a:r>
                  <a:endParaRPr lang="fr-FR" sz="20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403358" y="2867813"/>
                <a:ext cx="55987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C00000"/>
                    </a:solidFill>
                  </a:rPr>
                  <a:t>Projection du film documentaire</a:t>
                </a:r>
              </a:p>
              <a:p>
                <a:r>
                  <a:rPr lang="fr-FR" sz="2000" b="1" dirty="0">
                    <a:solidFill>
                      <a:srgbClr val="C00000"/>
                    </a:solidFill>
                  </a:rPr>
                  <a:t>Divines</a:t>
                </a:r>
                <a:endParaRPr lang="fr-FR" sz="20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2" name="Image 11" descr="Afficher l'image d'origine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773" y="1918647"/>
              <a:ext cx="1736099" cy="221833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7949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327</Words>
  <Application>Microsoft Office PowerPoint</Application>
  <PresentationFormat>Grand écran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matthieu.schenk</dc:creator>
  <cp:lastModifiedBy>matthieu.schenk</cp:lastModifiedBy>
  <cp:revision>67</cp:revision>
  <dcterms:created xsi:type="dcterms:W3CDTF">2016-06-20T07:31:59Z</dcterms:created>
  <dcterms:modified xsi:type="dcterms:W3CDTF">2016-10-25T08:24:02Z</dcterms:modified>
</cp:coreProperties>
</file>